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09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45B369-737E-4781-B164-64B5376B7F11}" type="doc">
      <dgm:prSet loTypeId="urn:microsoft.com/office/officeart/2005/8/layout/list1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82C0363-F58B-49A5-ACEC-A59CE8C5A4A8}">
      <dgm:prSet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Учащийся участвует в постановке целей и задач каждого урока</a:t>
          </a:r>
          <a:endParaRPr lang="ru-RU" sz="2400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897719-FD40-48B2-96B6-BB979F8D4A47}" type="parTrans" cxnId="{85B27995-BF7A-4F98-8AED-7F1787C219AF}">
      <dgm:prSet/>
      <dgm:spPr/>
      <dgm:t>
        <a:bodyPr/>
        <a:lstStyle/>
        <a:p>
          <a:endParaRPr lang="ru-RU"/>
        </a:p>
      </dgm:t>
    </dgm:pt>
    <dgm:pt modelId="{F95BB747-F57C-48E1-8349-0E7696ED90CA}" type="sibTrans" cxnId="{85B27995-BF7A-4F98-8AED-7F1787C219AF}">
      <dgm:prSet/>
      <dgm:spPr/>
      <dgm:t>
        <a:bodyPr/>
        <a:lstStyle/>
        <a:p>
          <a:endParaRPr lang="ru-RU"/>
        </a:p>
      </dgm:t>
    </dgm:pt>
    <dgm:pt modelId="{0A356F93-347C-49EF-999E-53436543A63B}">
      <dgm:prSet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определяет план своей работы;</a:t>
          </a:r>
          <a:endParaRPr lang="ru-RU" sz="2400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A38778-2B11-4317-B204-712A9614FE2C}" type="parTrans" cxnId="{403896F9-67CB-48BC-A18E-7217DDE31A3E}">
      <dgm:prSet/>
      <dgm:spPr/>
      <dgm:t>
        <a:bodyPr/>
        <a:lstStyle/>
        <a:p>
          <a:endParaRPr lang="ru-RU"/>
        </a:p>
      </dgm:t>
    </dgm:pt>
    <dgm:pt modelId="{187D509A-0CA4-4132-B610-FCD3F04A211C}" type="sibTrans" cxnId="{403896F9-67CB-48BC-A18E-7217DDE31A3E}">
      <dgm:prSet/>
      <dgm:spPr/>
      <dgm:t>
        <a:bodyPr/>
        <a:lstStyle/>
        <a:p>
          <a:endParaRPr lang="ru-RU"/>
        </a:p>
      </dgm:t>
    </dgm:pt>
    <dgm:pt modelId="{4C78DB17-59E1-4369-BDB4-7FE96D169E7B}">
      <dgm:prSet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выбирает средства и способы достижения поставленных целей;</a:t>
          </a:r>
          <a:endParaRPr lang="ru-RU" sz="2400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DC6E32-46FC-49A4-B231-7E313741A447}" type="parTrans" cxnId="{FD900C78-6818-49AF-918E-13E22A277518}">
      <dgm:prSet/>
      <dgm:spPr/>
      <dgm:t>
        <a:bodyPr/>
        <a:lstStyle/>
        <a:p>
          <a:endParaRPr lang="ru-RU"/>
        </a:p>
      </dgm:t>
    </dgm:pt>
    <dgm:pt modelId="{8A660835-4D4E-4A43-B881-5A4A0C5FBA3F}" type="sibTrans" cxnId="{FD900C78-6818-49AF-918E-13E22A277518}">
      <dgm:prSet/>
      <dgm:spPr/>
      <dgm:t>
        <a:bodyPr/>
        <a:lstStyle/>
        <a:p>
          <a:endParaRPr lang="ru-RU"/>
        </a:p>
      </dgm:t>
    </dgm:pt>
    <dgm:pt modelId="{24B0B546-43AD-411A-A393-0CBD13995C31}">
      <dgm:prSet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участвует в оценивании своей деятельности и деятельности одноклассников.</a:t>
          </a:r>
          <a:endParaRPr lang="ru-RU" sz="2400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412239-2157-4FF0-82DC-C51AF9BD6404}" type="parTrans" cxnId="{F88B5DD1-C6FA-4371-8C94-13FDA2A8307F}">
      <dgm:prSet/>
      <dgm:spPr/>
      <dgm:t>
        <a:bodyPr/>
        <a:lstStyle/>
        <a:p>
          <a:endParaRPr lang="ru-RU"/>
        </a:p>
      </dgm:t>
    </dgm:pt>
    <dgm:pt modelId="{E510BE44-B4BB-4842-8A7E-00AE48BB8EF4}" type="sibTrans" cxnId="{F88B5DD1-C6FA-4371-8C94-13FDA2A8307F}">
      <dgm:prSet/>
      <dgm:spPr/>
      <dgm:t>
        <a:bodyPr/>
        <a:lstStyle/>
        <a:p>
          <a:endParaRPr lang="ru-RU"/>
        </a:p>
      </dgm:t>
    </dgm:pt>
    <dgm:pt modelId="{DAA5B851-F749-48A9-A2DB-8A8A3B7B6A4E}" type="pres">
      <dgm:prSet presAssocID="{AA45B369-737E-4781-B164-64B5376B7F1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09A314-CCB4-4360-B091-C8B7A3B4F683}" type="pres">
      <dgm:prSet presAssocID="{A82C0363-F58B-49A5-ACEC-A59CE8C5A4A8}" presName="parentLin" presStyleCnt="0"/>
      <dgm:spPr/>
    </dgm:pt>
    <dgm:pt modelId="{071472CC-1839-4C3F-8C89-C92847E26696}" type="pres">
      <dgm:prSet presAssocID="{A82C0363-F58B-49A5-ACEC-A59CE8C5A4A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C5A0AA2-9274-45F7-A4DD-293EAF2E8799}" type="pres">
      <dgm:prSet presAssocID="{A82C0363-F58B-49A5-ACEC-A59CE8C5A4A8}" presName="parentText" presStyleLbl="node1" presStyleIdx="0" presStyleCnt="4" custScaleX="99241" custScaleY="2557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019EA7-A773-4004-B808-F09A4A832659}" type="pres">
      <dgm:prSet presAssocID="{A82C0363-F58B-49A5-ACEC-A59CE8C5A4A8}" presName="negativeSpace" presStyleCnt="0"/>
      <dgm:spPr/>
    </dgm:pt>
    <dgm:pt modelId="{7AE3B602-C5FE-4603-8CBF-4ABD334B3AFD}" type="pres">
      <dgm:prSet presAssocID="{A82C0363-F58B-49A5-ACEC-A59CE8C5A4A8}" presName="childText" presStyleLbl="conFgAcc1" presStyleIdx="0" presStyleCnt="4">
        <dgm:presLayoutVars>
          <dgm:bulletEnabled val="1"/>
        </dgm:presLayoutVars>
      </dgm:prSet>
      <dgm:spPr/>
    </dgm:pt>
    <dgm:pt modelId="{042A4752-F3AB-408B-BA29-59E976528AAD}" type="pres">
      <dgm:prSet presAssocID="{F95BB747-F57C-48E1-8349-0E7696ED90CA}" presName="spaceBetweenRectangles" presStyleCnt="0"/>
      <dgm:spPr/>
    </dgm:pt>
    <dgm:pt modelId="{0CCC42C0-0CDE-46FD-BBC2-8471BA1D190C}" type="pres">
      <dgm:prSet presAssocID="{0A356F93-347C-49EF-999E-53436543A63B}" presName="parentLin" presStyleCnt="0"/>
      <dgm:spPr/>
    </dgm:pt>
    <dgm:pt modelId="{F0543B2C-9160-4D9D-A748-AA534B15B405}" type="pres">
      <dgm:prSet presAssocID="{0A356F93-347C-49EF-999E-53436543A63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E948BF7-25B8-4DC5-8BE4-A58E70119B57}" type="pres">
      <dgm:prSet presAssocID="{0A356F93-347C-49EF-999E-53436543A63B}" presName="parentText" presStyleLbl="node1" presStyleIdx="1" presStyleCnt="4" custScaleX="100000" custScaleY="1585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BEAC4A-5A66-4EA8-84CA-B0B0BAD91F4F}" type="pres">
      <dgm:prSet presAssocID="{0A356F93-347C-49EF-999E-53436543A63B}" presName="negativeSpace" presStyleCnt="0"/>
      <dgm:spPr/>
    </dgm:pt>
    <dgm:pt modelId="{E735E229-1733-432B-9D06-B5D1B431A984}" type="pres">
      <dgm:prSet presAssocID="{0A356F93-347C-49EF-999E-53436543A63B}" presName="childText" presStyleLbl="conFgAcc1" presStyleIdx="1" presStyleCnt="4">
        <dgm:presLayoutVars>
          <dgm:bulletEnabled val="1"/>
        </dgm:presLayoutVars>
      </dgm:prSet>
      <dgm:spPr/>
    </dgm:pt>
    <dgm:pt modelId="{38E4AC87-DB7D-48C2-A21B-C434304C0CF5}" type="pres">
      <dgm:prSet presAssocID="{187D509A-0CA4-4132-B610-FCD3F04A211C}" presName="spaceBetweenRectangles" presStyleCnt="0"/>
      <dgm:spPr/>
    </dgm:pt>
    <dgm:pt modelId="{D078CFBE-CA33-4CD6-935F-6F9AB7062456}" type="pres">
      <dgm:prSet presAssocID="{4C78DB17-59E1-4369-BDB4-7FE96D169E7B}" presName="parentLin" presStyleCnt="0"/>
      <dgm:spPr/>
    </dgm:pt>
    <dgm:pt modelId="{A612DCEC-B944-41E5-A63B-357E51A6962B}" type="pres">
      <dgm:prSet presAssocID="{4C78DB17-59E1-4369-BDB4-7FE96D169E7B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E4D944C-1293-4EB8-BA3F-B4342F5DF1ED}" type="pres">
      <dgm:prSet presAssocID="{4C78DB17-59E1-4369-BDB4-7FE96D169E7B}" presName="parentText" presStyleLbl="node1" presStyleIdx="2" presStyleCnt="4" custScaleX="100000" custScaleY="2130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97972A-C560-4EC9-98E8-0ECC9AA7F889}" type="pres">
      <dgm:prSet presAssocID="{4C78DB17-59E1-4369-BDB4-7FE96D169E7B}" presName="negativeSpace" presStyleCnt="0"/>
      <dgm:spPr/>
    </dgm:pt>
    <dgm:pt modelId="{B771091D-70A4-4809-AC80-F20249C83659}" type="pres">
      <dgm:prSet presAssocID="{4C78DB17-59E1-4369-BDB4-7FE96D169E7B}" presName="childText" presStyleLbl="conFgAcc1" presStyleIdx="2" presStyleCnt="4">
        <dgm:presLayoutVars>
          <dgm:bulletEnabled val="1"/>
        </dgm:presLayoutVars>
      </dgm:prSet>
      <dgm:spPr/>
    </dgm:pt>
    <dgm:pt modelId="{9C63C954-E7E1-463A-B720-76D01974E3DE}" type="pres">
      <dgm:prSet presAssocID="{8A660835-4D4E-4A43-B881-5A4A0C5FBA3F}" presName="spaceBetweenRectangles" presStyleCnt="0"/>
      <dgm:spPr/>
    </dgm:pt>
    <dgm:pt modelId="{69E508F6-6AA3-4543-9EDA-6F75C478F3BC}" type="pres">
      <dgm:prSet presAssocID="{24B0B546-43AD-411A-A393-0CBD13995C31}" presName="parentLin" presStyleCnt="0"/>
      <dgm:spPr/>
    </dgm:pt>
    <dgm:pt modelId="{F691B750-3DE4-4682-B1D4-04E55D527672}" type="pres">
      <dgm:prSet presAssocID="{24B0B546-43AD-411A-A393-0CBD13995C31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64CBF33-D531-42A8-9A79-A4BB1B16A0A9}" type="pres">
      <dgm:prSet presAssocID="{24B0B546-43AD-411A-A393-0CBD13995C31}" presName="parentText" presStyleLbl="node1" presStyleIdx="3" presStyleCnt="4" custScaleY="1860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C6C54D-0E29-4097-95FC-918450967146}" type="pres">
      <dgm:prSet presAssocID="{24B0B546-43AD-411A-A393-0CBD13995C31}" presName="negativeSpace" presStyleCnt="0"/>
      <dgm:spPr/>
    </dgm:pt>
    <dgm:pt modelId="{709741E2-5C06-405F-8A05-E3E1AD0F906E}" type="pres">
      <dgm:prSet presAssocID="{24B0B546-43AD-411A-A393-0CBD13995C3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411C6A7-9B05-48E4-88DC-843DD2A5CAD7}" type="presOf" srcId="{24B0B546-43AD-411A-A393-0CBD13995C31}" destId="{F691B750-3DE4-4682-B1D4-04E55D527672}" srcOrd="0" destOrd="0" presId="urn:microsoft.com/office/officeart/2005/8/layout/list1"/>
    <dgm:cxn modelId="{85B27995-BF7A-4F98-8AED-7F1787C219AF}" srcId="{AA45B369-737E-4781-B164-64B5376B7F11}" destId="{A82C0363-F58B-49A5-ACEC-A59CE8C5A4A8}" srcOrd="0" destOrd="0" parTransId="{1D897719-FD40-48B2-96B6-BB979F8D4A47}" sibTransId="{F95BB747-F57C-48E1-8349-0E7696ED90CA}"/>
    <dgm:cxn modelId="{20ACE10D-9CE9-421D-8C9D-2A154E258C26}" type="presOf" srcId="{0A356F93-347C-49EF-999E-53436543A63B}" destId="{F0543B2C-9160-4D9D-A748-AA534B15B405}" srcOrd="0" destOrd="0" presId="urn:microsoft.com/office/officeart/2005/8/layout/list1"/>
    <dgm:cxn modelId="{89D13435-C961-4AF7-AB5A-E91C092A59E6}" type="presOf" srcId="{A82C0363-F58B-49A5-ACEC-A59CE8C5A4A8}" destId="{071472CC-1839-4C3F-8C89-C92847E26696}" srcOrd="0" destOrd="0" presId="urn:microsoft.com/office/officeart/2005/8/layout/list1"/>
    <dgm:cxn modelId="{403896F9-67CB-48BC-A18E-7217DDE31A3E}" srcId="{AA45B369-737E-4781-B164-64B5376B7F11}" destId="{0A356F93-347C-49EF-999E-53436543A63B}" srcOrd="1" destOrd="0" parTransId="{59A38778-2B11-4317-B204-712A9614FE2C}" sibTransId="{187D509A-0CA4-4132-B610-FCD3F04A211C}"/>
    <dgm:cxn modelId="{9D94B6BF-A61D-45BD-9B5F-3D27947B7A0B}" type="presOf" srcId="{0A356F93-347C-49EF-999E-53436543A63B}" destId="{8E948BF7-25B8-4DC5-8BE4-A58E70119B57}" srcOrd="1" destOrd="0" presId="urn:microsoft.com/office/officeart/2005/8/layout/list1"/>
    <dgm:cxn modelId="{C761CAF4-6D52-4179-BB1D-F763BD94AD7A}" type="presOf" srcId="{24B0B546-43AD-411A-A393-0CBD13995C31}" destId="{664CBF33-D531-42A8-9A79-A4BB1B16A0A9}" srcOrd="1" destOrd="0" presId="urn:microsoft.com/office/officeart/2005/8/layout/list1"/>
    <dgm:cxn modelId="{32DFFBF3-3EAF-44B8-8817-E455F63AF4BA}" type="presOf" srcId="{AA45B369-737E-4781-B164-64B5376B7F11}" destId="{DAA5B851-F749-48A9-A2DB-8A8A3B7B6A4E}" srcOrd="0" destOrd="0" presId="urn:microsoft.com/office/officeart/2005/8/layout/list1"/>
    <dgm:cxn modelId="{F88B5DD1-C6FA-4371-8C94-13FDA2A8307F}" srcId="{AA45B369-737E-4781-B164-64B5376B7F11}" destId="{24B0B546-43AD-411A-A393-0CBD13995C31}" srcOrd="3" destOrd="0" parTransId="{4D412239-2157-4FF0-82DC-C51AF9BD6404}" sibTransId="{E510BE44-B4BB-4842-8A7E-00AE48BB8EF4}"/>
    <dgm:cxn modelId="{FB8432B9-2354-4D36-86C7-5DBFD633CB81}" type="presOf" srcId="{4C78DB17-59E1-4369-BDB4-7FE96D169E7B}" destId="{A612DCEC-B944-41E5-A63B-357E51A6962B}" srcOrd="0" destOrd="0" presId="urn:microsoft.com/office/officeart/2005/8/layout/list1"/>
    <dgm:cxn modelId="{7BF6F2E8-CC6C-4D78-9008-55471B95EC57}" type="presOf" srcId="{A82C0363-F58B-49A5-ACEC-A59CE8C5A4A8}" destId="{7C5A0AA2-9274-45F7-A4DD-293EAF2E8799}" srcOrd="1" destOrd="0" presId="urn:microsoft.com/office/officeart/2005/8/layout/list1"/>
    <dgm:cxn modelId="{FD900C78-6818-49AF-918E-13E22A277518}" srcId="{AA45B369-737E-4781-B164-64B5376B7F11}" destId="{4C78DB17-59E1-4369-BDB4-7FE96D169E7B}" srcOrd="2" destOrd="0" parTransId="{A4DC6E32-46FC-49A4-B231-7E313741A447}" sibTransId="{8A660835-4D4E-4A43-B881-5A4A0C5FBA3F}"/>
    <dgm:cxn modelId="{67FBD7A5-2B0F-412D-AB32-5B7BF0C23610}" type="presOf" srcId="{4C78DB17-59E1-4369-BDB4-7FE96D169E7B}" destId="{AE4D944C-1293-4EB8-BA3F-B4342F5DF1ED}" srcOrd="1" destOrd="0" presId="urn:microsoft.com/office/officeart/2005/8/layout/list1"/>
    <dgm:cxn modelId="{0EC93CCF-B2DA-45EA-B693-9C2C7EF74791}" type="presParOf" srcId="{DAA5B851-F749-48A9-A2DB-8A8A3B7B6A4E}" destId="{BE09A314-CCB4-4360-B091-C8B7A3B4F683}" srcOrd="0" destOrd="0" presId="urn:microsoft.com/office/officeart/2005/8/layout/list1"/>
    <dgm:cxn modelId="{AF7FE1F6-25C4-4156-8AF6-10386DA8A080}" type="presParOf" srcId="{BE09A314-CCB4-4360-B091-C8B7A3B4F683}" destId="{071472CC-1839-4C3F-8C89-C92847E26696}" srcOrd="0" destOrd="0" presId="urn:microsoft.com/office/officeart/2005/8/layout/list1"/>
    <dgm:cxn modelId="{CEC2C7C8-81A7-4A8D-AD6F-8BF1B9945D8E}" type="presParOf" srcId="{BE09A314-CCB4-4360-B091-C8B7A3B4F683}" destId="{7C5A0AA2-9274-45F7-A4DD-293EAF2E8799}" srcOrd="1" destOrd="0" presId="urn:microsoft.com/office/officeart/2005/8/layout/list1"/>
    <dgm:cxn modelId="{F82CA2AD-CD5A-42E3-AEC5-CB66B5AA3979}" type="presParOf" srcId="{DAA5B851-F749-48A9-A2DB-8A8A3B7B6A4E}" destId="{C9019EA7-A773-4004-B808-F09A4A832659}" srcOrd="1" destOrd="0" presId="urn:microsoft.com/office/officeart/2005/8/layout/list1"/>
    <dgm:cxn modelId="{9DBCE43F-9FB2-49D2-AB2A-D2E251ACE576}" type="presParOf" srcId="{DAA5B851-F749-48A9-A2DB-8A8A3B7B6A4E}" destId="{7AE3B602-C5FE-4603-8CBF-4ABD334B3AFD}" srcOrd="2" destOrd="0" presId="urn:microsoft.com/office/officeart/2005/8/layout/list1"/>
    <dgm:cxn modelId="{B394EBCF-85BC-4AFB-BC94-32643FC6A416}" type="presParOf" srcId="{DAA5B851-F749-48A9-A2DB-8A8A3B7B6A4E}" destId="{042A4752-F3AB-408B-BA29-59E976528AAD}" srcOrd="3" destOrd="0" presId="urn:microsoft.com/office/officeart/2005/8/layout/list1"/>
    <dgm:cxn modelId="{400D2712-90EE-4A60-B070-6A0A1DAA8EE8}" type="presParOf" srcId="{DAA5B851-F749-48A9-A2DB-8A8A3B7B6A4E}" destId="{0CCC42C0-0CDE-46FD-BBC2-8471BA1D190C}" srcOrd="4" destOrd="0" presId="urn:microsoft.com/office/officeart/2005/8/layout/list1"/>
    <dgm:cxn modelId="{2E68D615-3919-4890-B010-6F25CDC3BE21}" type="presParOf" srcId="{0CCC42C0-0CDE-46FD-BBC2-8471BA1D190C}" destId="{F0543B2C-9160-4D9D-A748-AA534B15B405}" srcOrd="0" destOrd="0" presId="urn:microsoft.com/office/officeart/2005/8/layout/list1"/>
    <dgm:cxn modelId="{F242CC3B-78A3-48ED-9E81-471E25E9DA48}" type="presParOf" srcId="{0CCC42C0-0CDE-46FD-BBC2-8471BA1D190C}" destId="{8E948BF7-25B8-4DC5-8BE4-A58E70119B57}" srcOrd="1" destOrd="0" presId="urn:microsoft.com/office/officeart/2005/8/layout/list1"/>
    <dgm:cxn modelId="{EBAF4CA3-91F2-4C36-9F12-7A012AC14F4E}" type="presParOf" srcId="{DAA5B851-F749-48A9-A2DB-8A8A3B7B6A4E}" destId="{34BEAC4A-5A66-4EA8-84CA-B0B0BAD91F4F}" srcOrd="5" destOrd="0" presId="urn:microsoft.com/office/officeart/2005/8/layout/list1"/>
    <dgm:cxn modelId="{C11798A8-FB15-4590-898F-1D46528B56C4}" type="presParOf" srcId="{DAA5B851-F749-48A9-A2DB-8A8A3B7B6A4E}" destId="{E735E229-1733-432B-9D06-B5D1B431A984}" srcOrd="6" destOrd="0" presId="urn:microsoft.com/office/officeart/2005/8/layout/list1"/>
    <dgm:cxn modelId="{15011BC2-9E16-46B6-B70E-E84EDDE6C617}" type="presParOf" srcId="{DAA5B851-F749-48A9-A2DB-8A8A3B7B6A4E}" destId="{38E4AC87-DB7D-48C2-A21B-C434304C0CF5}" srcOrd="7" destOrd="0" presId="urn:microsoft.com/office/officeart/2005/8/layout/list1"/>
    <dgm:cxn modelId="{56041783-BD12-4ACE-9847-318ACA6D7D82}" type="presParOf" srcId="{DAA5B851-F749-48A9-A2DB-8A8A3B7B6A4E}" destId="{D078CFBE-CA33-4CD6-935F-6F9AB7062456}" srcOrd="8" destOrd="0" presId="urn:microsoft.com/office/officeart/2005/8/layout/list1"/>
    <dgm:cxn modelId="{478E975E-E336-497F-9C18-116DE125A5D6}" type="presParOf" srcId="{D078CFBE-CA33-4CD6-935F-6F9AB7062456}" destId="{A612DCEC-B944-41E5-A63B-357E51A6962B}" srcOrd="0" destOrd="0" presId="urn:microsoft.com/office/officeart/2005/8/layout/list1"/>
    <dgm:cxn modelId="{EF31D128-EBBB-4726-9D15-BB8DACE399A0}" type="presParOf" srcId="{D078CFBE-CA33-4CD6-935F-6F9AB7062456}" destId="{AE4D944C-1293-4EB8-BA3F-B4342F5DF1ED}" srcOrd="1" destOrd="0" presId="urn:microsoft.com/office/officeart/2005/8/layout/list1"/>
    <dgm:cxn modelId="{5366EFA4-D11C-4D8E-A3A5-D95021E7EC07}" type="presParOf" srcId="{DAA5B851-F749-48A9-A2DB-8A8A3B7B6A4E}" destId="{7F97972A-C560-4EC9-98E8-0ECC9AA7F889}" srcOrd="9" destOrd="0" presId="urn:microsoft.com/office/officeart/2005/8/layout/list1"/>
    <dgm:cxn modelId="{7C5A0FFE-CF6A-4D25-8C6C-54BF90EEB759}" type="presParOf" srcId="{DAA5B851-F749-48A9-A2DB-8A8A3B7B6A4E}" destId="{B771091D-70A4-4809-AC80-F20249C83659}" srcOrd="10" destOrd="0" presId="urn:microsoft.com/office/officeart/2005/8/layout/list1"/>
    <dgm:cxn modelId="{D48BC9A1-346B-4937-80F7-37881CD792FA}" type="presParOf" srcId="{DAA5B851-F749-48A9-A2DB-8A8A3B7B6A4E}" destId="{9C63C954-E7E1-463A-B720-76D01974E3DE}" srcOrd="11" destOrd="0" presId="urn:microsoft.com/office/officeart/2005/8/layout/list1"/>
    <dgm:cxn modelId="{2930AEE0-733E-437A-8FF3-2DFB0607934E}" type="presParOf" srcId="{DAA5B851-F749-48A9-A2DB-8A8A3B7B6A4E}" destId="{69E508F6-6AA3-4543-9EDA-6F75C478F3BC}" srcOrd="12" destOrd="0" presId="urn:microsoft.com/office/officeart/2005/8/layout/list1"/>
    <dgm:cxn modelId="{799F165C-70C2-412B-B50F-DB8FCF5DB772}" type="presParOf" srcId="{69E508F6-6AA3-4543-9EDA-6F75C478F3BC}" destId="{F691B750-3DE4-4682-B1D4-04E55D527672}" srcOrd="0" destOrd="0" presId="urn:microsoft.com/office/officeart/2005/8/layout/list1"/>
    <dgm:cxn modelId="{6B52F5E7-CB69-4EB7-9AD1-A557298CA7A1}" type="presParOf" srcId="{69E508F6-6AA3-4543-9EDA-6F75C478F3BC}" destId="{664CBF33-D531-42A8-9A79-A4BB1B16A0A9}" srcOrd="1" destOrd="0" presId="urn:microsoft.com/office/officeart/2005/8/layout/list1"/>
    <dgm:cxn modelId="{9BC18197-8DA1-4088-8CEF-FD94030E1E9D}" type="presParOf" srcId="{DAA5B851-F749-48A9-A2DB-8A8A3B7B6A4E}" destId="{BAC6C54D-0E29-4097-95FC-918450967146}" srcOrd="13" destOrd="0" presId="urn:microsoft.com/office/officeart/2005/8/layout/list1"/>
    <dgm:cxn modelId="{892CED12-F45C-4EF1-B217-E69108CEFB1A}" type="presParOf" srcId="{DAA5B851-F749-48A9-A2DB-8A8A3B7B6A4E}" destId="{709741E2-5C06-405F-8A05-E3E1AD0F906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96822E-483F-4002-9B82-2901E6F6E6E5}" type="doc">
      <dgm:prSet loTypeId="urn:microsoft.com/office/officeart/2005/8/layout/hierarchy3" loCatId="list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C7DBE3D-06D6-4FD6-9DB0-88A7E80F495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Технология</a:t>
          </a:r>
          <a:endParaRPr lang="ru-RU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4C55F0-2AD8-4A61-B4D0-23029A7D36C5}" type="parTrans" cxnId="{B1A2D139-6766-4B64-BE43-3030DDA55EE9}">
      <dgm:prSet/>
      <dgm:spPr/>
      <dgm:t>
        <a:bodyPr/>
        <a:lstStyle/>
        <a:p>
          <a:endParaRPr lang="ru-RU"/>
        </a:p>
      </dgm:t>
    </dgm:pt>
    <dgm:pt modelId="{923DCD97-9E8B-44ED-A147-44FC0BB4F3D8}" type="sibTrans" cxnId="{B1A2D139-6766-4B64-BE43-3030DDA55EE9}">
      <dgm:prSet/>
      <dgm:spPr/>
      <dgm:t>
        <a:bodyPr/>
        <a:lstStyle/>
        <a:p>
          <a:endParaRPr lang="ru-RU"/>
        </a:p>
      </dgm:t>
    </dgm:pt>
    <dgm:pt modelId="{F714081C-B3A9-4256-91EA-DBB2333C94C9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Набор методов</a:t>
          </a:r>
          <a:endParaRPr lang="ru-RU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1CD7E3-8653-4B97-8C7C-B9CCF64EEAC6}" type="parTrans" cxnId="{B069FB07-3ACA-42A7-A4C6-8413EF93C8E0}">
      <dgm:prSet/>
      <dgm:spPr/>
      <dgm:t>
        <a:bodyPr/>
        <a:lstStyle/>
        <a:p>
          <a:endParaRPr lang="ru-RU"/>
        </a:p>
      </dgm:t>
    </dgm:pt>
    <dgm:pt modelId="{8BC8C548-DFC0-4087-8ADD-CEB17AAD106C}" type="sibTrans" cxnId="{B069FB07-3ACA-42A7-A4C6-8413EF93C8E0}">
      <dgm:prSet/>
      <dgm:spPr/>
      <dgm:t>
        <a:bodyPr/>
        <a:lstStyle/>
        <a:p>
          <a:endParaRPr lang="ru-RU"/>
        </a:p>
      </dgm:t>
    </dgm:pt>
    <dgm:pt modelId="{DF614F3E-9C57-41AB-8F6D-58D5FCE9D902}">
      <dgm:prSet phldrT="[Текст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обучения</a:t>
          </a:r>
          <a:endParaRPr lang="ru-RU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09BC90-2F76-4E2F-9155-C0ECDB5E0762}" type="parTrans" cxnId="{4F167F8D-B2A9-4851-8B82-55219519F2CD}">
      <dgm:prSet/>
      <dgm:spPr/>
      <dgm:t>
        <a:bodyPr/>
        <a:lstStyle/>
        <a:p>
          <a:endParaRPr lang="ru-RU"/>
        </a:p>
      </dgm:t>
    </dgm:pt>
    <dgm:pt modelId="{99C8CAE5-BA32-43FD-9838-F7EDCCEA6DEC}" type="sibTrans" cxnId="{4F167F8D-B2A9-4851-8B82-55219519F2CD}">
      <dgm:prSet/>
      <dgm:spPr/>
      <dgm:t>
        <a:bodyPr/>
        <a:lstStyle/>
        <a:p>
          <a:endParaRPr lang="ru-RU"/>
        </a:p>
      </dgm:t>
    </dgm:pt>
    <dgm:pt modelId="{71585111-9B52-4BDD-B33D-F6984618CF22}">
      <dgm:prSet phldrT="[Текст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организации обучения</a:t>
          </a:r>
          <a:endParaRPr lang="ru-RU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58D973-077B-48F0-858C-9D129D7433A8}" type="parTrans" cxnId="{C2AB22EB-E722-4ECD-BFBA-0F892BD1F76D}">
      <dgm:prSet/>
      <dgm:spPr/>
      <dgm:t>
        <a:bodyPr/>
        <a:lstStyle/>
        <a:p>
          <a:endParaRPr lang="ru-RU"/>
        </a:p>
      </dgm:t>
    </dgm:pt>
    <dgm:pt modelId="{6BD6024C-3363-4C3B-885D-5928E484259F}" type="sibTrans" cxnId="{C2AB22EB-E722-4ECD-BFBA-0F892BD1F76D}">
      <dgm:prSet/>
      <dgm:spPr/>
      <dgm:t>
        <a:bodyPr/>
        <a:lstStyle/>
        <a:p>
          <a:endParaRPr lang="ru-RU"/>
        </a:p>
      </dgm:t>
    </dgm:pt>
    <dgm:pt modelId="{896AC3EC-0585-4DBE-BC3D-4F5A39D4C502}" type="pres">
      <dgm:prSet presAssocID="{0D96822E-483F-4002-9B82-2901E6F6E6E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F67293-773B-44C2-BDFE-2913FD3668E5}" type="pres">
      <dgm:prSet presAssocID="{BC7DBE3D-06D6-4FD6-9DB0-88A7E80F4957}" presName="root" presStyleCnt="0"/>
      <dgm:spPr/>
    </dgm:pt>
    <dgm:pt modelId="{54A9DC6E-67CD-43CD-A41B-F197A0292C7D}" type="pres">
      <dgm:prSet presAssocID="{BC7DBE3D-06D6-4FD6-9DB0-88A7E80F4957}" presName="rootComposite" presStyleCnt="0"/>
      <dgm:spPr/>
    </dgm:pt>
    <dgm:pt modelId="{89079EAC-3A8A-4D9E-ACA3-3C360E1CF29B}" type="pres">
      <dgm:prSet presAssocID="{BC7DBE3D-06D6-4FD6-9DB0-88A7E80F4957}" presName="rootText" presStyleLbl="node1" presStyleIdx="0" presStyleCnt="1" custLinFactNeighborX="-4144" custLinFactNeighborY="-100"/>
      <dgm:spPr/>
      <dgm:t>
        <a:bodyPr/>
        <a:lstStyle/>
        <a:p>
          <a:endParaRPr lang="ru-RU"/>
        </a:p>
      </dgm:t>
    </dgm:pt>
    <dgm:pt modelId="{77ECF533-40AE-4CEE-8126-DFA598BFA478}" type="pres">
      <dgm:prSet presAssocID="{BC7DBE3D-06D6-4FD6-9DB0-88A7E80F4957}" presName="rootConnector" presStyleLbl="node1" presStyleIdx="0" presStyleCnt="1"/>
      <dgm:spPr/>
      <dgm:t>
        <a:bodyPr/>
        <a:lstStyle/>
        <a:p>
          <a:endParaRPr lang="ru-RU"/>
        </a:p>
      </dgm:t>
    </dgm:pt>
    <dgm:pt modelId="{25305630-ACE3-48C7-B414-F8E0A1F32481}" type="pres">
      <dgm:prSet presAssocID="{BC7DBE3D-06D6-4FD6-9DB0-88A7E80F4957}" presName="childShape" presStyleCnt="0"/>
      <dgm:spPr/>
    </dgm:pt>
    <dgm:pt modelId="{AD33F671-91B3-4A0D-BF71-0373F2AF3B59}" type="pres">
      <dgm:prSet presAssocID="{E61CD7E3-8653-4B97-8C7C-B9CCF64EEAC6}" presName="Name13" presStyleLbl="parChTrans1D2" presStyleIdx="0" presStyleCnt="3"/>
      <dgm:spPr/>
      <dgm:t>
        <a:bodyPr/>
        <a:lstStyle/>
        <a:p>
          <a:endParaRPr lang="ru-RU"/>
        </a:p>
      </dgm:t>
    </dgm:pt>
    <dgm:pt modelId="{1A63F40E-6A3C-460E-B933-8DF7DC9147BC}" type="pres">
      <dgm:prSet presAssocID="{F714081C-B3A9-4256-91EA-DBB2333C94C9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E5F9F-CEEE-4AA3-B0DA-7DE8982F754A}" type="pres">
      <dgm:prSet presAssocID="{3609BC90-2F76-4E2F-9155-C0ECDB5E0762}" presName="Name13" presStyleLbl="parChTrans1D2" presStyleIdx="1" presStyleCnt="3"/>
      <dgm:spPr/>
      <dgm:t>
        <a:bodyPr/>
        <a:lstStyle/>
        <a:p>
          <a:endParaRPr lang="ru-RU"/>
        </a:p>
      </dgm:t>
    </dgm:pt>
    <dgm:pt modelId="{E95FD84A-83B4-4EF9-AD99-09228422F0BE}" type="pres">
      <dgm:prSet presAssocID="{DF614F3E-9C57-41AB-8F6D-58D5FCE9D902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41290-D7B9-4033-948A-7AB4A715D6F9}" type="pres">
      <dgm:prSet presAssocID="{3158D973-077B-48F0-858C-9D129D7433A8}" presName="Name13" presStyleLbl="parChTrans1D2" presStyleIdx="2" presStyleCnt="3"/>
      <dgm:spPr/>
      <dgm:t>
        <a:bodyPr/>
        <a:lstStyle/>
        <a:p>
          <a:endParaRPr lang="ru-RU"/>
        </a:p>
      </dgm:t>
    </dgm:pt>
    <dgm:pt modelId="{F11A04A4-07B5-4C8F-BC5C-F1A414DC194F}" type="pres">
      <dgm:prSet presAssocID="{71585111-9B52-4BDD-B33D-F6984618CF22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167F8D-B2A9-4851-8B82-55219519F2CD}" srcId="{BC7DBE3D-06D6-4FD6-9DB0-88A7E80F4957}" destId="{DF614F3E-9C57-41AB-8F6D-58D5FCE9D902}" srcOrd="1" destOrd="0" parTransId="{3609BC90-2F76-4E2F-9155-C0ECDB5E0762}" sibTransId="{99C8CAE5-BA32-43FD-9838-F7EDCCEA6DEC}"/>
    <dgm:cxn modelId="{19CEFE01-316B-46D2-9308-C8BEC8F47AB9}" type="presOf" srcId="{E61CD7E3-8653-4B97-8C7C-B9CCF64EEAC6}" destId="{AD33F671-91B3-4A0D-BF71-0373F2AF3B59}" srcOrd="0" destOrd="0" presId="urn:microsoft.com/office/officeart/2005/8/layout/hierarchy3"/>
    <dgm:cxn modelId="{A13DF171-1A09-40A3-8643-E097E8412DBD}" type="presOf" srcId="{3609BC90-2F76-4E2F-9155-C0ECDB5E0762}" destId="{98DE5F9F-CEEE-4AA3-B0DA-7DE8982F754A}" srcOrd="0" destOrd="0" presId="urn:microsoft.com/office/officeart/2005/8/layout/hierarchy3"/>
    <dgm:cxn modelId="{DD1BA0A9-55DD-4816-8216-D5AD76D14F76}" type="presOf" srcId="{DF614F3E-9C57-41AB-8F6D-58D5FCE9D902}" destId="{E95FD84A-83B4-4EF9-AD99-09228422F0BE}" srcOrd="0" destOrd="0" presId="urn:microsoft.com/office/officeart/2005/8/layout/hierarchy3"/>
    <dgm:cxn modelId="{C2AB22EB-E722-4ECD-BFBA-0F892BD1F76D}" srcId="{BC7DBE3D-06D6-4FD6-9DB0-88A7E80F4957}" destId="{71585111-9B52-4BDD-B33D-F6984618CF22}" srcOrd="2" destOrd="0" parTransId="{3158D973-077B-48F0-858C-9D129D7433A8}" sibTransId="{6BD6024C-3363-4C3B-885D-5928E484259F}"/>
    <dgm:cxn modelId="{4518FC8D-6EF0-415E-A66A-651BD4070552}" type="presOf" srcId="{BC7DBE3D-06D6-4FD6-9DB0-88A7E80F4957}" destId="{77ECF533-40AE-4CEE-8126-DFA598BFA478}" srcOrd="1" destOrd="0" presId="urn:microsoft.com/office/officeart/2005/8/layout/hierarchy3"/>
    <dgm:cxn modelId="{BA6FD0B1-483D-4C5D-820D-F7044AA6A0A7}" type="presOf" srcId="{BC7DBE3D-06D6-4FD6-9DB0-88A7E80F4957}" destId="{89079EAC-3A8A-4D9E-ACA3-3C360E1CF29B}" srcOrd="0" destOrd="0" presId="urn:microsoft.com/office/officeart/2005/8/layout/hierarchy3"/>
    <dgm:cxn modelId="{A96CA8D0-EE16-430B-AC43-1B99CB77DB8C}" type="presOf" srcId="{F714081C-B3A9-4256-91EA-DBB2333C94C9}" destId="{1A63F40E-6A3C-460E-B933-8DF7DC9147BC}" srcOrd="0" destOrd="0" presId="urn:microsoft.com/office/officeart/2005/8/layout/hierarchy3"/>
    <dgm:cxn modelId="{B069FB07-3ACA-42A7-A4C6-8413EF93C8E0}" srcId="{BC7DBE3D-06D6-4FD6-9DB0-88A7E80F4957}" destId="{F714081C-B3A9-4256-91EA-DBB2333C94C9}" srcOrd="0" destOrd="0" parTransId="{E61CD7E3-8653-4B97-8C7C-B9CCF64EEAC6}" sibTransId="{8BC8C548-DFC0-4087-8ADD-CEB17AAD106C}"/>
    <dgm:cxn modelId="{EB9D367D-62C4-49CF-BECD-AA0DFD4C1EF9}" type="presOf" srcId="{71585111-9B52-4BDD-B33D-F6984618CF22}" destId="{F11A04A4-07B5-4C8F-BC5C-F1A414DC194F}" srcOrd="0" destOrd="0" presId="urn:microsoft.com/office/officeart/2005/8/layout/hierarchy3"/>
    <dgm:cxn modelId="{CCF53243-867E-408F-B28F-B86ED1D64DE9}" type="presOf" srcId="{0D96822E-483F-4002-9B82-2901E6F6E6E5}" destId="{896AC3EC-0585-4DBE-BC3D-4F5A39D4C502}" srcOrd="0" destOrd="0" presId="urn:microsoft.com/office/officeart/2005/8/layout/hierarchy3"/>
    <dgm:cxn modelId="{B5F921F4-9450-4582-B4BB-936E7CB365B7}" type="presOf" srcId="{3158D973-077B-48F0-858C-9D129D7433A8}" destId="{06C41290-D7B9-4033-948A-7AB4A715D6F9}" srcOrd="0" destOrd="0" presId="urn:microsoft.com/office/officeart/2005/8/layout/hierarchy3"/>
    <dgm:cxn modelId="{B1A2D139-6766-4B64-BE43-3030DDA55EE9}" srcId="{0D96822E-483F-4002-9B82-2901E6F6E6E5}" destId="{BC7DBE3D-06D6-4FD6-9DB0-88A7E80F4957}" srcOrd="0" destOrd="0" parTransId="{F74C55F0-2AD8-4A61-B4D0-23029A7D36C5}" sibTransId="{923DCD97-9E8B-44ED-A147-44FC0BB4F3D8}"/>
    <dgm:cxn modelId="{42FAF4BB-355A-4695-9E0A-14939D98F0A6}" type="presParOf" srcId="{896AC3EC-0585-4DBE-BC3D-4F5A39D4C502}" destId="{A6F67293-773B-44C2-BDFE-2913FD3668E5}" srcOrd="0" destOrd="0" presId="urn:microsoft.com/office/officeart/2005/8/layout/hierarchy3"/>
    <dgm:cxn modelId="{874EE464-3FCA-4407-9293-0AC0F1975A48}" type="presParOf" srcId="{A6F67293-773B-44C2-BDFE-2913FD3668E5}" destId="{54A9DC6E-67CD-43CD-A41B-F197A0292C7D}" srcOrd="0" destOrd="0" presId="urn:microsoft.com/office/officeart/2005/8/layout/hierarchy3"/>
    <dgm:cxn modelId="{FECB8889-1A5B-4D17-9AD2-838FFD8FFFC2}" type="presParOf" srcId="{54A9DC6E-67CD-43CD-A41B-F197A0292C7D}" destId="{89079EAC-3A8A-4D9E-ACA3-3C360E1CF29B}" srcOrd="0" destOrd="0" presId="urn:microsoft.com/office/officeart/2005/8/layout/hierarchy3"/>
    <dgm:cxn modelId="{3528CAB6-5CC2-43E0-BA42-6257224E9A43}" type="presParOf" srcId="{54A9DC6E-67CD-43CD-A41B-F197A0292C7D}" destId="{77ECF533-40AE-4CEE-8126-DFA598BFA478}" srcOrd="1" destOrd="0" presId="urn:microsoft.com/office/officeart/2005/8/layout/hierarchy3"/>
    <dgm:cxn modelId="{3A2F77AB-BBAD-4101-A6FB-6B35E3AF1B4E}" type="presParOf" srcId="{A6F67293-773B-44C2-BDFE-2913FD3668E5}" destId="{25305630-ACE3-48C7-B414-F8E0A1F32481}" srcOrd="1" destOrd="0" presId="urn:microsoft.com/office/officeart/2005/8/layout/hierarchy3"/>
    <dgm:cxn modelId="{2ABCDFC1-E9CC-4B5C-9EF5-D73E34B10BBE}" type="presParOf" srcId="{25305630-ACE3-48C7-B414-F8E0A1F32481}" destId="{AD33F671-91B3-4A0D-BF71-0373F2AF3B59}" srcOrd="0" destOrd="0" presId="urn:microsoft.com/office/officeart/2005/8/layout/hierarchy3"/>
    <dgm:cxn modelId="{0EC80495-6366-4CAD-99C8-461DF302BD60}" type="presParOf" srcId="{25305630-ACE3-48C7-B414-F8E0A1F32481}" destId="{1A63F40E-6A3C-460E-B933-8DF7DC9147BC}" srcOrd="1" destOrd="0" presId="urn:microsoft.com/office/officeart/2005/8/layout/hierarchy3"/>
    <dgm:cxn modelId="{9189C8DE-0B7B-428C-BE7C-3E4AF0EE9C9D}" type="presParOf" srcId="{25305630-ACE3-48C7-B414-F8E0A1F32481}" destId="{98DE5F9F-CEEE-4AA3-B0DA-7DE8982F754A}" srcOrd="2" destOrd="0" presId="urn:microsoft.com/office/officeart/2005/8/layout/hierarchy3"/>
    <dgm:cxn modelId="{DD4D8904-00F6-4B4C-89F3-25800D8D3E70}" type="presParOf" srcId="{25305630-ACE3-48C7-B414-F8E0A1F32481}" destId="{E95FD84A-83B4-4EF9-AD99-09228422F0BE}" srcOrd="3" destOrd="0" presId="urn:microsoft.com/office/officeart/2005/8/layout/hierarchy3"/>
    <dgm:cxn modelId="{13B35D90-A458-4335-B5F9-BD73F6D540A1}" type="presParOf" srcId="{25305630-ACE3-48C7-B414-F8E0A1F32481}" destId="{06C41290-D7B9-4033-948A-7AB4A715D6F9}" srcOrd="4" destOrd="0" presId="urn:microsoft.com/office/officeart/2005/8/layout/hierarchy3"/>
    <dgm:cxn modelId="{21542194-2C13-420A-A2EE-DA0240D7AD56}" type="presParOf" srcId="{25305630-ACE3-48C7-B414-F8E0A1F32481}" destId="{F11A04A4-07B5-4C8F-BC5C-F1A414DC194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A50998-71E8-4B8D-8584-E07CD6EDDBAC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86CCDF4-8A0E-4EF3-85F9-2642E8BE32C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тип и содержание УЗ;</a:t>
          </a:r>
          <a:endParaRPr lang="ru-RU" sz="2400" b="1" dirty="0">
            <a:solidFill>
              <a:schemeClr val="bg1"/>
            </a:solidFill>
          </a:endParaRPr>
        </a:p>
      </dgm:t>
    </dgm:pt>
    <dgm:pt modelId="{9EAC4D71-5BC2-458B-AF4D-E3F6656AC253}" type="parTrans" cxnId="{AE730DD9-FA8D-4402-87A7-444D2625E376}">
      <dgm:prSet/>
      <dgm:spPr/>
      <dgm:t>
        <a:bodyPr/>
        <a:lstStyle/>
        <a:p>
          <a:endParaRPr lang="ru-RU"/>
        </a:p>
      </dgm:t>
    </dgm:pt>
    <dgm:pt modelId="{D10517EF-F6C5-4D7E-8E77-F7B0B742659B}" type="sibTrans" cxnId="{AE730DD9-FA8D-4402-87A7-444D2625E376}">
      <dgm:prSet/>
      <dgm:spPr/>
      <dgm:t>
        <a:bodyPr/>
        <a:lstStyle/>
        <a:p>
          <a:endParaRPr lang="ru-RU"/>
        </a:p>
      </dgm:t>
    </dgm:pt>
    <dgm:pt modelId="{7AC89257-4532-4810-AAF4-BD7510E6C6B7}">
      <dgm:prSet phldrT="[Текст]"/>
      <dgm:spPr/>
      <dgm:t>
        <a:bodyPr/>
        <a:lstStyle/>
        <a:p>
          <a:r>
            <a:rPr lang="ru-RU" b="1" dirty="0" smtClean="0"/>
            <a:t>уровень языковой подготовки учащихся, их возрастные особенности;</a:t>
          </a:r>
          <a:endParaRPr lang="ru-RU" b="1" dirty="0"/>
        </a:p>
      </dgm:t>
    </dgm:pt>
    <dgm:pt modelId="{E5C11611-40B8-42EC-9182-D124F7C7CDD8}" type="parTrans" cxnId="{17B359CC-114E-4CBB-9753-072D21D99747}">
      <dgm:prSet/>
      <dgm:spPr/>
      <dgm:t>
        <a:bodyPr/>
        <a:lstStyle/>
        <a:p>
          <a:endParaRPr lang="ru-RU"/>
        </a:p>
      </dgm:t>
    </dgm:pt>
    <dgm:pt modelId="{E47C602E-3F53-4495-B4F5-55B074D4A2CD}" type="sibTrans" cxnId="{17B359CC-114E-4CBB-9753-072D21D99747}">
      <dgm:prSet/>
      <dgm:spPr/>
      <dgm:t>
        <a:bodyPr/>
        <a:lstStyle/>
        <a:p>
          <a:endParaRPr lang="ru-RU"/>
        </a:p>
      </dgm:t>
    </dgm:pt>
    <dgm:pt modelId="{6921F24B-E8AB-41A6-9112-CC457A30A4A6}">
      <dgm:prSet phldrT="[Текст]"/>
      <dgm:spPr/>
      <dgm:t>
        <a:bodyPr/>
        <a:lstStyle/>
        <a:p>
          <a:r>
            <a:rPr lang="ru-RU" b="1" dirty="0" smtClean="0"/>
            <a:t>творчество учителя.</a:t>
          </a:r>
          <a:endParaRPr lang="ru-RU" b="1" dirty="0"/>
        </a:p>
      </dgm:t>
    </dgm:pt>
    <dgm:pt modelId="{CD06FD32-F19A-45D4-83E8-5A183E2C00D1}" type="parTrans" cxnId="{0A57BAEC-CB97-47E6-B09F-9187B41463F2}">
      <dgm:prSet/>
      <dgm:spPr/>
      <dgm:t>
        <a:bodyPr/>
        <a:lstStyle/>
        <a:p>
          <a:endParaRPr lang="ru-RU"/>
        </a:p>
      </dgm:t>
    </dgm:pt>
    <dgm:pt modelId="{E8D03431-FB9E-4A07-8234-D44DA6F1D6E1}" type="sibTrans" cxnId="{0A57BAEC-CB97-47E6-B09F-9187B41463F2}">
      <dgm:prSet/>
      <dgm:spPr/>
      <dgm:t>
        <a:bodyPr/>
        <a:lstStyle/>
        <a:p>
          <a:endParaRPr lang="ru-RU"/>
        </a:p>
      </dgm:t>
    </dgm:pt>
    <dgm:pt modelId="{2BD9125D-5728-421A-9CD4-69498A9C7033}">
      <dgm:prSet phldrT="[Текст]"/>
      <dgm:spPr/>
      <dgm:t>
        <a:bodyPr/>
        <a:lstStyle/>
        <a:p>
          <a:r>
            <a:rPr lang="ru-RU" b="1" dirty="0" smtClean="0"/>
            <a:t>результат, на который направлено учебное занятие;</a:t>
          </a:r>
          <a:endParaRPr lang="ru-RU" b="1" dirty="0"/>
        </a:p>
      </dgm:t>
    </dgm:pt>
    <dgm:pt modelId="{37B8C912-F8B9-44A7-914C-B8B264E53868}" type="parTrans" cxnId="{0BA4682D-78D3-4519-AA11-224E38DFBD5E}">
      <dgm:prSet/>
      <dgm:spPr/>
      <dgm:t>
        <a:bodyPr/>
        <a:lstStyle/>
        <a:p>
          <a:endParaRPr lang="ru-RU"/>
        </a:p>
      </dgm:t>
    </dgm:pt>
    <dgm:pt modelId="{FAFD6D47-62D5-4FD1-BE64-E0F883C44B7F}" type="sibTrans" cxnId="{0BA4682D-78D3-4519-AA11-224E38DFBD5E}">
      <dgm:prSet/>
      <dgm:spPr/>
      <dgm:t>
        <a:bodyPr/>
        <a:lstStyle/>
        <a:p>
          <a:endParaRPr lang="ru-RU"/>
        </a:p>
      </dgm:t>
    </dgm:pt>
    <dgm:pt modelId="{0BBBC645-1FC7-43A5-B23E-6DEA2F8A6B3F}">
      <dgm:prSet phldrT="[Текст]"/>
      <dgm:spPr/>
      <dgm:t>
        <a:bodyPr/>
        <a:lstStyle/>
        <a:p>
          <a:r>
            <a:rPr lang="ru-RU" b="1" dirty="0" smtClean="0"/>
            <a:t>уровень заинтересованности учащихся в изучении иностранного языка;</a:t>
          </a:r>
          <a:endParaRPr lang="ru-RU" b="1" dirty="0"/>
        </a:p>
      </dgm:t>
    </dgm:pt>
    <dgm:pt modelId="{F0A0BA26-0EB0-48C5-AC23-E2E7F7FA9043}" type="parTrans" cxnId="{8BA35F7B-8967-4E1D-8773-B0B840765012}">
      <dgm:prSet/>
      <dgm:spPr/>
      <dgm:t>
        <a:bodyPr/>
        <a:lstStyle/>
        <a:p>
          <a:endParaRPr lang="ru-RU"/>
        </a:p>
      </dgm:t>
    </dgm:pt>
    <dgm:pt modelId="{B34168C3-06A0-4F0A-8BE5-6BE3ADE2FCFB}" type="sibTrans" cxnId="{8BA35F7B-8967-4E1D-8773-B0B840765012}">
      <dgm:prSet/>
      <dgm:spPr/>
      <dgm:t>
        <a:bodyPr/>
        <a:lstStyle/>
        <a:p>
          <a:endParaRPr lang="ru-RU"/>
        </a:p>
      </dgm:t>
    </dgm:pt>
    <dgm:pt modelId="{4D010A8E-07B9-4B5E-A469-7BA583E1A5AE}" type="pres">
      <dgm:prSet presAssocID="{90A50998-71E8-4B8D-8584-E07CD6EDDB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11BB3A-60CF-4728-A828-F33E99BE3933}" type="pres">
      <dgm:prSet presAssocID="{486CCDF4-8A0E-4EF3-85F9-2642E8BE32C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47F8A-3C3E-4E64-B845-11000B0D06DA}" type="pres">
      <dgm:prSet presAssocID="{D10517EF-F6C5-4D7E-8E77-F7B0B742659B}" presName="spacer" presStyleCnt="0"/>
      <dgm:spPr/>
    </dgm:pt>
    <dgm:pt modelId="{78B2A5C6-B1FB-469D-812D-56C21CCAECBA}" type="pres">
      <dgm:prSet presAssocID="{2BD9125D-5728-421A-9CD4-69498A9C703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4120B7-0FB1-41B2-A208-D3C78283FC23}" type="pres">
      <dgm:prSet presAssocID="{FAFD6D47-62D5-4FD1-BE64-E0F883C44B7F}" presName="spacer" presStyleCnt="0"/>
      <dgm:spPr/>
    </dgm:pt>
    <dgm:pt modelId="{844BD454-9C98-4549-9C64-6047649AA8BC}" type="pres">
      <dgm:prSet presAssocID="{7AC89257-4532-4810-AAF4-BD7510E6C6B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D5EC8-46F1-46A7-BC47-6762737727D9}" type="pres">
      <dgm:prSet presAssocID="{E47C602E-3F53-4495-B4F5-55B074D4A2CD}" presName="spacer" presStyleCnt="0"/>
      <dgm:spPr/>
    </dgm:pt>
    <dgm:pt modelId="{1B63465D-62F4-4A6F-A5E9-0C445A9DCCC9}" type="pres">
      <dgm:prSet presAssocID="{0BBBC645-1FC7-43A5-B23E-6DEA2F8A6B3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93312-CAB5-4586-B7C3-89336C953BC8}" type="pres">
      <dgm:prSet presAssocID="{B34168C3-06A0-4F0A-8BE5-6BE3ADE2FCFB}" presName="spacer" presStyleCnt="0"/>
      <dgm:spPr/>
    </dgm:pt>
    <dgm:pt modelId="{7CADBD08-95C3-4D95-9FA3-76AB2A64D782}" type="pres">
      <dgm:prSet presAssocID="{6921F24B-E8AB-41A6-9112-CC457A30A4A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4DD4F9-770B-4079-B7A7-A635DFDA24D7}" type="presOf" srcId="{0BBBC645-1FC7-43A5-B23E-6DEA2F8A6B3F}" destId="{1B63465D-62F4-4A6F-A5E9-0C445A9DCCC9}" srcOrd="0" destOrd="0" presId="urn:microsoft.com/office/officeart/2005/8/layout/vList2"/>
    <dgm:cxn modelId="{0A57BAEC-CB97-47E6-B09F-9187B41463F2}" srcId="{90A50998-71E8-4B8D-8584-E07CD6EDDBAC}" destId="{6921F24B-E8AB-41A6-9112-CC457A30A4A6}" srcOrd="4" destOrd="0" parTransId="{CD06FD32-F19A-45D4-83E8-5A183E2C00D1}" sibTransId="{E8D03431-FB9E-4A07-8234-D44DA6F1D6E1}"/>
    <dgm:cxn modelId="{94BAB2C6-2651-4D20-BEE1-B349E074D747}" type="presOf" srcId="{7AC89257-4532-4810-AAF4-BD7510E6C6B7}" destId="{844BD454-9C98-4549-9C64-6047649AA8BC}" srcOrd="0" destOrd="0" presId="urn:microsoft.com/office/officeart/2005/8/layout/vList2"/>
    <dgm:cxn modelId="{AE730DD9-FA8D-4402-87A7-444D2625E376}" srcId="{90A50998-71E8-4B8D-8584-E07CD6EDDBAC}" destId="{486CCDF4-8A0E-4EF3-85F9-2642E8BE32C0}" srcOrd="0" destOrd="0" parTransId="{9EAC4D71-5BC2-458B-AF4D-E3F6656AC253}" sibTransId="{D10517EF-F6C5-4D7E-8E77-F7B0B742659B}"/>
    <dgm:cxn modelId="{E8CAFD73-FD91-4870-8A3A-A38D6F4D6F1F}" type="presOf" srcId="{90A50998-71E8-4B8D-8584-E07CD6EDDBAC}" destId="{4D010A8E-07B9-4B5E-A469-7BA583E1A5AE}" srcOrd="0" destOrd="0" presId="urn:microsoft.com/office/officeart/2005/8/layout/vList2"/>
    <dgm:cxn modelId="{92799DBF-7814-4B38-86A9-471AAFDF31EC}" type="presOf" srcId="{486CCDF4-8A0E-4EF3-85F9-2642E8BE32C0}" destId="{2E11BB3A-60CF-4728-A828-F33E99BE3933}" srcOrd="0" destOrd="0" presId="urn:microsoft.com/office/officeart/2005/8/layout/vList2"/>
    <dgm:cxn modelId="{17B359CC-114E-4CBB-9753-072D21D99747}" srcId="{90A50998-71E8-4B8D-8584-E07CD6EDDBAC}" destId="{7AC89257-4532-4810-AAF4-BD7510E6C6B7}" srcOrd="2" destOrd="0" parTransId="{E5C11611-40B8-42EC-9182-D124F7C7CDD8}" sibTransId="{E47C602E-3F53-4495-B4F5-55B074D4A2CD}"/>
    <dgm:cxn modelId="{D36F8E71-73C6-46D6-B42A-26525A489F20}" type="presOf" srcId="{6921F24B-E8AB-41A6-9112-CC457A30A4A6}" destId="{7CADBD08-95C3-4D95-9FA3-76AB2A64D782}" srcOrd="0" destOrd="0" presId="urn:microsoft.com/office/officeart/2005/8/layout/vList2"/>
    <dgm:cxn modelId="{E3DDE84D-C8C8-4A10-9861-861F003689E0}" type="presOf" srcId="{2BD9125D-5728-421A-9CD4-69498A9C7033}" destId="{78B2A5C6-B1FB-469D-812D-56C21CCAECBA}" srcOrd="0" destOrd="0" presId="urn:microsoft.com/office/officeart/2005/8/layout/vList2"/>
    <dgm:cxn modelId="{0BA4682D-78D3-4519-AA11-224E38DFBD5E}" srcId="{90A50998-71E8-4B8D-8584-E07CD6EDDBAC}" destId="{2BD9125D-5728-421A-9CD4-69498A9C7033}" srcOrd="1" destOrd="0" parTransId="{37B8C912-F8B9-44A7-914C-B8B264E53868}" sibTransId="{FAFD6D47-62D5-4FD1-BE64-E0F883C44B7F}"/>
    <dgm:cxn modelId="{8BA35F7B-8967-4E1D-8773-B0B840765012}" srcId="{90A50998-71E8-4B8D-8584-E07CD6EDDBAC}" destId="{0BBBC645-1FC7-43A5-B23E-6DEA2F8A6B3F}" srcOrd="3" destOrd="0" parTransId="{F0A0BA26-0EB0-48C5-AC23-E2E7F7FA9043}" sibTransId="{B34168C3-06A0-4F0A-8BE5-6BE3ADE2FCFB}"/>
    <dgm:cxn modelId="{C135618F-6FC2-448F-A46A-1B8FEDB7D386}" type="presParOf" srcId="{4D010A8E-07B9-4B5E-A469-7BA583E1A5AE}" destId="{2E11BB3A-60CF-4728-A828-F33E99BE3933}" srcOrd="0" destOrd="0" presId="urn:microsoft.com/office/officeart/2005/8/layout/vList2"/>
    <dgm:cxn modelId="{A1A4BCD6-F2EA-4410-97D5-1EC43188F54F}" type="presParOf" srcId="{4D010A8E-07B9-4B5E-A469-7BA583E1A5AE}" destId="{CC247F8A-3C3E-4E64-B845-11000B0D06DA}" srcOrd="1" destOrd="0" presId="urn:microsoft.com/office/officeart/2005/8/layout/vList2"/>
    <dgm:cxn modelId="{6AB35CC4-DDC4-4233-923B-AF8D84445FAC}" type="presParOf" srcId="{4D010A8E-07B9-4B5E-A469-7BA583E1A5AE}" destId="{78B2A5C6-B1FB-469D-812D-56C21CCAECBA}" srcOrd="2" destOrd="0" presId="urn:microsoft.com/office/officeart/2005/8/layout/vList2"/>
    <dgm:cxn modelId="{56E51EBF-20F6-4F12-8C01-AA64AEA14B76}" type="presParOf" srcId="{4D010A8E-07B9-4B5E-A469-7BA583E1A5AE}" destId="{054120B7-0FB1-41B2-A208-D3C78283FC23}" srcOrd="3" destOrd="0" presId="urn:microsoft.com/office/officeart/2005/8/layout/vList2"/>
    <dgm:cxn modelId="{3B4E04CA-CA3A-4999-A1EC-0783DB7A892F}" type="presParOf" srcId="{4D010A8E-07B9-4B5E-A469-7BA583E1A5AE}" destId="{844BD454-9C98-4549-9C64-6047649AA8BC}" srcOrd="4" destOrd="0" presId="urn:microsoft.com/office/officeart/2005/8/layout/vList2"/>
    <dgm:cxn modelId="{D7C02DC0-D61A-42DF-AA2D-D6B7923DA16F}" type="presParOf" srcId="{4D010A8E-07B9-4B5E-A469-7BA583E1A5AE}" destId="{9CFD5EC8-46F1-46A7-BC47-6762737727D9}" srcOrd="5" destOrd="0" presId="urn:microsoft.com/office/officeart/2005/8/layout/vList2"/>
    <dgm:cxn modelId="{02116FB2-1BB9-42D2-B786-A0244E81E60B}" type="presParOf" srcId="{4D010A8E-07B9-4B5E-A469-7BA583E1A5AE}" destId="{1B63465D-62F4-4A6F-A5E9-0C445A9DCCC9}" srcOrd="6" destOrd="0" presId="urn:microsoft.com/office/officeart/2005/8/layout/vList2"/>
    <dgm:cxn modelId="{F53C40A8-535C-4B28-B054-93654CDFAD7E}" type="presParOf" srcId="{4D010A8E-07B9-4B5E-A469-7BA583E1A5AE}" destId="{6E293312-CAB5-4586-B7C3-89336C953BC8}" srcOrd="7" destOrd="0" presId="urn:microsoft.com/office/officeart/2005/8/layout/vList2"/>
    <dgm:cxn modelId="{D51373C7-2DC7-4472-B62E-1652BB34A032}" type="presParOf" srcId="{4D010A8E-07B9-4B5E-A469-7BA583E1A5AE}" destId="{7CADBD08-95C3-4D95-9FA3-76AB2A64D78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2D3C67-F953-4712-8826-75ACB1CCB992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10ED2AB-F032-445B-A26C-4318EE2CC1CE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</a:t>
          </a:r>
          <a:endParaRPr lang="ru-RU" sz="2000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5EEF74-B9E1-46E3-8F5C-6B8B7CE5DBA6}" type="parTrans" cxnId="{9E1094AA-470C-411E-8390-20367DA32841}">
      <dgm:prSet/>
      <dgm:spPr/>
      <dgm:t>
        <a:bodyPr/>
        <a:lstStyle/>
        <a:p>
          <a:endParaRPr lang="ru-RU"/>
        </a:p>
      </dgm:t>
    </dgm:pt>
    <dgm:pt modelId="{BF43A5C2-9E76-416D-9E42-07281771E035}" type="sibTrans" cxnId="{9E1094AA-470C-411E-8390-20367DA32841}">
      <dgm:prSet/>
      <dgm:spPr/>
      <dgm:t>
        <a:bodyPr/>
        <a:lstStyle/>
        <a:p>
          <a:endParaRPr lang="ru-RU" dirty="0"/>
        </a:p>
      </dgm:t>
    </dgm:pt>
    <dgm:pt modelId="{1A00B44A-8745-4109-BDF5-98CC894233C9}">
      <dgm:prSet phldrT="[Текст]" custT="1"/>
      <dgm:spPr>
        <a:solidFill>
          <a:srgbClr val="FF0066"/>
        </a:solidFill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самостоятельность и свободу выбора</a:t>
          </a:r>
          <a:endParaRPr lang="ru-RU" sz="2000" b="1" i="1" dirty="0">
            <a:solidFill>
              <a:schemeClr val="tx1"/>
            </a:solidFill>
          </a:endParaRPr>
        </a:p>
      </dgm:t>
    </dgm:pt>
    <dgm:pt modelId="{9D8DA156-4B13-4216-BB4A-84CACBE191DE}" type="parTrans" cxnId="{FD8BC797-FFE6-4502-B8F4-FFB38D5A6D0A}">
      <dgm:prSet/>
      <dgm:spPr/>
      <dgm:t>
        <a:bodyPr/>
        <a:lstStyle/>
        <a:p>
          <a:endParaRPr lang="ru-RU"/>
        </a:p>
      </dgm:t>
    </dgm:pt>
    <dgm:pt modelId="{C457D194-E6B4-481D-9E83-0C08D03D6DFB}" type="sibTrans" cxnId="{FD8BC797-FFE6-4502-B8F4-FFB38D5A6D0A}">
      <dgm:prSet/>
      <dgm:spPr/>
      <dgm:t>
        <a:bodyPr/>
        <a:lstStyle/>
        <a:p>
          <a:endParaRPr lang="ru-RU" dirty="0"/>
        </a:p>
      </dgm:t>
    </dgm:pt>
    <dgm:pt modelId="{2BAFE1D5-B601-46E0-AA49-3508C50FDE42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личностный опыт</a:t>
          </a:r>
        </a:p>
        <a:p>
          <a:r>
            <a:rPr lang="ru-RU" sz="2000" b="1" i="1" dirty="0" smtClean="0">
              <a:solidFill>
                <a:schemeClr val="tx1"/>
              </a:solidFill>
            </a:rPr>
            <a:t>учащегося</a:t>
          </a:r>
          <a:endParaRPr lang="ru-RU" sz="2000" b="1" i="1" dirty="0">
            <a:solidFill>
              <a:schemeClr val="tx1"/>
            </a:solidFill>
          </a:endParaRPr>
        </a:p>
      </dgm:t>
    </dgm:pt>
    <dgm:pt modelId="{0983872D-B764-47E9-A1BA-C9A9AA9AC6CF}" type="parTrans" cxnId="{776F2F9E-D84C-45F4-9C0E-9DB2759BD1E6}">
      <dgm:prSet/>
      <dgm:spPr/>
      <dgm:t>
        <a:bodyPr/>
        <a:lstStyle/>
        <a:p>
          <a:endParaRPr lang="ru-RU"/>
        </a:p>
      </dgm:t>
    </dgm:pt>
    <dgm:pt modelId="{5765D995-511C-43ED-814A-258626BE2D7C}" type="sibTrans" cxnId="{776F2F9E-D84C-45F4-9C0E-9DB2759BD1E6}">
      <dgm:prSet/>
      <dgm:spPr/>
      <dgm:t>
        <a:bodyPr/>
        <a:lstStyle/>
        <a:p>
          <a:endParaRPr lang="ru-RU" dirty="0"/>
        </a:p>
      </dgm:t>
    </dgm:pt>
    <dgm:pt modelId="{94283F01-CE6C-4D57-85D0-9CCB8C4DBC85}">
      <dgm:prSet custT="1"/>
      <dgm:spPr>
        <a:solidFill>
          <a:srgbClr val="00FF00"/>
        </a:solidFill>
      </dgm:spPr>
      <dgm:t>
        <a:bodyPr/>
        <a:lstStyle/>
        <a:p>
          <a:r>
            <a:rPr lang="ru-RU" sz="1800" b="1" i="1" dirty="0" smtClean="0">
              <a:solidFill>
                <a:schemeClr val="tx1"/>
              </a:solidFill>
            </a:rPr>
            <a:t>адресная корректировка знаний</a:t>
          </a:r>
          <a:endParaRPr lang="ru-RU" sz="1800" b="1" i="1" dirty="0">
            <a:solidFill>
              <a:schemeClr val="tx1"/>
            </a:solidFill>
          </a:endParaRPr>
        </a:p>
      </dgm:t>
    </dgm:pt>
    <dgm:pt modelId="{2193C362-82C5-4EE7-B1BF-63D9746DF065}" type="parTrans" cxnId="{E2E43CFC-54FF-4FEC-B78F-E4908F14F0F5}">
      <dgm:prSet/>
      <dgm:spPr/>
      <dgm:t>
        <a:bodyPr/>
        <a:lstStyle/>
        <a:p>
          <a:endParaRPr lang="ru-RU"/>
        </a:p>
      </dgm:t>
    </dgm:pt>
    <dgm:pt modelId="{158CFECB-341D-4A2E-82BB-A5346658CD03}" type="sibTrans" cxnId="{E2E43CFC-54FF-4FEC-B78F-E4908F14F0F5}">
      <dgm:prSet/>
      <dgm:spPr/>
      <dgm:t>
        <a:bodyPr/>
        <a:lstStyle/>
        <a:p>
          <a:endParaRPr lang="ru-RU" dirty="0"/>
        </a:p>
      </dgm:t>
    </dgm:pt>
    <dgm:pt modelId="{46C8782D-BFE2-46B6-87B4-8D5F62665D44}">
      <dgm:prSet custT="1"/>
      <dgm:spPr>
        <a:solidFill>
          <a:srgbClr val="0000FF"/>
        </a:solidFill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сотворчество</a:t>
          </a:r>
          <a:endParaRPr lang="ru-RU" sz="2000" b="1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74DB2F-C263-4688-AA32-7AA4D9347456}" type="parTrans" cxnId="{DE04FF58-A253-4101-8F49-8A1D3FE834B1}">
      <dgm:prSet/>
      <dgm:spPr/>
      <dgm:t>
        <a:bodyPr/>
        <a:lstStyle/>
        <a:p>
          <a:endParaRPr lang="ru-RU"/>
        </a:p>
      </dgm:t>
    </dgm:pt>
    <dgm:pt modelId="{5877BA09-7738-4B0D-A874-294D63D6CD3C}" type="sibTrans" cxnId="{DE04FF58-A253-4101-8F49-8A1D3FE834B1}">
      <dgm:prSet/>
      <dgm:spPr/>
      <dgm:t>
        <a:bodyPr/>
        <a:lstStyle/>
        <a:p>
          <a:endParaRPr lang="ru-RU" dirty="0"/>
        </a:p>
      </dgm:t>
    </dgm:pt>
    <dgm:pt modelId="{1590A355-9C4F-447F-BC7A-0E953A609EF6}" type="pres">
      <dgm:prSet presAssocID="{4E2D3C67-F953-4712-8826-75ACB1CCB99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D4CC5A-825D-43A4-8E95-F51DF2E6EF7E}" type="pres">
      <dgm:prSet presAssocID="{A10ED2AB-F032-445B-A26C-4318EE2CC1CE}" presName="node" presStyleLbl="node1" presStyleIdx="0" presStyleCnt="5" custScaleX="169266" custRadScaleRad="95570" custRadScaleInc="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3CE3F-63E5-4DD3-A50D-7BB7467A6065}" type="pres">
      <dgm:prSet presAssocID="{BF43A5C2-9E76-416D-9E42-07281771E035}" presName="sibTrans" presStyleLbl="sibTrans2D1" presStyleIdx="0" presStyleCnt="5"/>
      <dgm:spPr/>
      <dgm:t>
        <a:bodyPr/>
        <a:lstStyle/>
        <a:p>
          <a:endParaRPr lang="ru-RU"/>
        </a:p>
      </dgm:t>
    </dgm:pt>
    <dgm:pt modelId="{E125CB47-8F02-43D7-A7C7-C77B7FA0BED6}" type="pres">
      <dgm:prSet presAssocID="{BF43A5C2-9E76-416D-9E42-07281771E035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118DBBA-3B40-4066-883F-559AD174DC86}" type="pres">
      <dgm:prSet presAssocID="{46C8782D-BFE2-46B6-87B4-8D5F62665D44}" presName="node" presStyleLbl="node1" presStyleIdx="1" presStyleCnt="5" custScaleX="150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F3347-D077-4DB2-835E-430F9647E474}" type="pres">
      <dgm:prSet presAssocID="{5877BA09-7738-4B0D-A874-294D63D6CD3C}" presName="sibTrans" presStyleLbl="sibTrans2D1" presStyleIdx="1" presStyleCnt="5"/>
      <dgm:spPr/>
    </dgm:pt>
    <dgm:pt modelId="{3D7C25ED-6CA0-483F-BC66-E6D2344B647C}" type="pres">
      <dgm:prSet presAssocID="{5877BA09-7738-4B0D-A874-294D63D6CD3C}" presName="connectorText" presStyleLbl="sibTrans2D1" presStyleIdx="1" presStyleCnt="5"/>
      <dgm:spPr/>
    </dgm:pt>
    <dgm:pt modelId="{90515FAB-0C3E-425C-BC83-CD3DCCFC5EEA}" type="pres">
      <dgm:prSet presAssocID="{1A00B44A-8745-4109-BDF5-98CC894233C9}" presName="node" presStyleLbl="node1" presStyleIdx="2" presStyleCnt="5" custScaleX="217419" custRadScaleRad="120132" custRadScaleInc="-33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05509-98ED-47A7-A95B-91DE87D2B4D4}" type="pres">
      <dgm:prSet presAssocID="{C457D194-E6B4-481D-9E83-0C08D03D6DFB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200A696-BDF8-48D3-9267-BF3A08DEABD6}" type="pres">
      <dgm:prSet presAssocID="{C457D194-E6B4-481D-9E83-0C08D03D6DFB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BBF370B-9662-4B6F-80A7-6CBA10037B3B}" type="pres">
      <dgm:prSet presAssocID="{94283F01-CE6C-4D57-85D0-9CCB8C4DBC85}" presName="node" presStyleLbl="node1" presStyleIdx="3" presStyleCnt="5" custScaleX="164973" custRadScaleRad="117892" custRadScaleInc="36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7FB70-6702-4CDE-BA85-0A9FE1302024}" type="pres">
      <dgm:prSet presAssocID="{158CFECB-341D-4A2E-82BB-A5346658CD0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856FF643-3A7D-4427-8D8D-834F2BE3FDAC}" type="pres">
      <dgm:prSet presAssocID="{158CFECB-341D-4A2E-82BB-A5346658CD0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8F99E524-993E-4BEA-8F9A-5D11034A9263}" type="pres">
      <dgm:prSet presAssocID="{2BAFE1D5-B601-46E0-AA49-3508C50FDE42}" presName="node" presStyleLbl="node1" presStyleIdx="4" presStyleCnt="5" custScaleX="132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BB37F4-2D89-4210-8D32-96017805EA7D}" type="pres">
      <dgm:prSet presAssocID="{5765D995-511C-43ED-814A-258626BE2D7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9CF2912A-4EB1-46F8-88D5-0048BC7F8576}" type="pres">
      <dgm:prSet presAssocID="{5765D995-511C-43ED-814A-258626BE2D7C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6E2F062-7420-4A9B-BFF2-2BD70B500300}" type="presOf" srcId="{4E2D3C67-F953-4712-8826-75ACB1CCB992}" destId="{1590A355-9C4F-447F-BC7A-0E953A609EF6}" srcOrd="0" destOrd="0" presId="urn:microsoft.com/office/officeart/2005/8/layout/cycle2"/>
    <dgm:cxn modelId="{4448FD3D-1232-4371-9DB2-14423A75992B}" type="presOf" srcId="{BF43A5C2-9E76-416D-9E42-07281771E035}" destId="{EB83CE3F-63E5-4DD3-A50D-7BB7467A6065}" srcOrd="0" destOrd="0" presId="urn:microsoft.com/office/officeart/2005/8/layout/cycle2"/>
    <dgm:cxn modelId="{DCA2DCBC-0FAB-4AF6-9A2D-2FF77E9EC140}" type="presOf" srcId="{C457D194-E6B4-481D-9E83-0C08D03D6DFB}" destId="{0200A696-BDF8-48D3-9267-BF3A08DEABD6}" srcOrd="1" destOrd="0" presId="urn:microsoft.com/office/officeart/2005/8/layout/cycle2"/>
    <dgm:cxn modelId="{FD8BC797-FFE6-4502-B8F4-FFB38D5A6D0A}" srcId="{4E2D3C67-F953-4712-8826-75ACB1CCB992}" destId="{1A00B44A-8745-4109-BDF5-98CC894233C9}" srcOrd="2" destOrd="0" parTransId="{9D8DA156-4B13-4216-BB4A-84CACBE191DE}" sibTransId="{C457D194-E6B4-481D-9E83-0C08D03D6DFB}"/>
    <dgm:cxn modelId="{56956BEB-39CF-4C1D-B6D8-358FB717F6DC}" type="presOf" srcId="{5877BA09-7738-4B0D-A874-294D63D6CD3C}" destId="{750F3347-D077-4DB2-835E-430F9647E474}" srcOrd="0" destOrd="0" presId="urn:microsoft.com/office/officeart/2005/8/layout/cycle2"/>
    <dgm:cxn modelId="{9E1094AA-470C-411E-8390-20367DA32841}" srcId="{4E2D3C67-F953-4712-8826-75ACB1CCB992}" destId="{A10ED2AB-F032-445B-A26C-4318EE2CC1CE}" srcOrd="0" destOrd="0" parTransId="{F75EEF74-B9E1-46E3-8F5C-6B8B7CE5DBA6}" sibTransId="{BF43A5C2-9E76-416D-9E42-07281771E035}"/>
    <dgm:cxn modelId="{D672F848-A807-4AF6-8F82-6AA52BD1A3C5}" type="presOf" srcId="{158CFECB-341D-4A2E-82BB-A5346658CD03}" destId="{7047FB70-6702-4CDE-BA85-0A9FE1302024}" srcOrd="0" destOrd="0" presId="urn:microsoft.com/office/officeart/2005/8/layout/cycle2"/>
    <dgm:cxn modelId="{4DB687C4-E2AF-4BD5-B948-DF10154344AD}" type="presOf" srcId="{5877BA09-7738-4B0D-A874-294D63D6CD3C}" destId="{3D7C25ED-6CA0-483F-BC66-E6D2344B647C}" srcOrd="1" destOrd="0" presId="urn:microsoft.com/office/officeart/2005/8/layout/cycle2"/>
    <dgm:cxn modelId="{93B43DDB-E513-4101-8DE8-E8DE1000EEE0}" type="presOf" srcId="{5765D995-511C-43ED-814A-258626BE2D7C}" destId="{7BBB37F4-2D89-4210-8D32-96017805EA7D}" srcOrd="0" destOrd="0" presId="urn:microsoft.com/office/officeart/2005/8/layout/cycle2"/>
    <dgm:cxn modelId="{E2E43CFC-54FF-4FEC-B78F-E4908F14F0F5}" srcId="{4E2D3C67-F953-4712-8826-75ACB1CCB992}" destId="{94283F01-CE6C-4D57-85D0-9CCB8C4DBC85}" srcOrd="3" destOrd="0" parTransId="{2193C362-82C5-4EE7-B1BF-63D9746DF065}" sibTransId="{158CFECB-341D-4A2E-82BB-A5346658CD03}"/>
    <dgm:cxn modelId="{63850C11-190A-4722-9214-D9C47C6BB38E}" type="presOf" srcId="{1A00B44A-8745-4109-BDF5-98CC894233C9}" destId="{90515FAB-0C3E-425C-BC83-CD3DCCFC5EEA}" srcOrd="0" destOrd="0" presId="urn:microsoft.com/office/officeart/2005/8/layout/cycle2"/>
    <dgm:cxn modelId="{776F2F9E-D84C-45F4-9C0E-9DB2759BD1E6}" srcId="{4E2D3C67-F953-4712-8826-75ACB1CCB992}" destId="{2BAFE1D5-B601-46E0-AA49-3508C50FDE42}" srcOrd="4" destOrd="0" parTransId="{0983872D-B764-47E9-A1BA-C9A9AA9AC6CF}" sibTransId="{5765D995-511C-43ED-814A-258626BE2D7C}"/>
    <dgm:cxn modelId="{DE04FF58-A253-4101-8F49-8A1D3FE834B1}" srcId="{4E2D3C67-F953-4712-8826-75ACB1CCB992}" destId="{46C8782D-BFE2-46B6-87B4-8D5F62665D44}" srcOrd="1" destOrd="0" parTransId="{7A74DB2F-C263-4688-AA32-7AA4D9347456}" sibTransId="{5877BA09-7738-4B0D-A874-294D63D6CD3C}"/>
    <dgm:cxn modelId="{E29805E0-F980-464A-BFE0-8E13A5297B71}" type="presOf" srcId="{BF43A5C2-9E76-416D-9E42-07281771E035}" destId="{E125CB47-8F02-43D7-A7C7-C77B7FA0BED6}" srcOrd="1" destOrd="0" presId="urn:microsoft.com/office/officeart/2005/8/layout/cycle2"/>
    <dgm:cxn modelId="{EA853B6C-E332-4101-8A31-FD5979902088}" type="presOf" srcId="{46C8782D-BFE2-46B6-87B4-8D5F62665D44}" destId="{1118DBBA-3B40-4066-883F-559AD174DC86}" srcOrd="0" destOrd="0" presId="urn:microsoft.com/office/officeart/2005/8/layout/cycle2"/>
    <dgm:cxn modelId="{D02F5500-B702-4F69-A1D7-C187EAD2B191}" type="presOf" srcId="{2BAFE1D5-B601-46E0-AA49-3508C50FDE42}" destId="{8F99E524-993E-4BEA-8F9A-5D11034A9263}" srcOrd="0" destOrd="0" presId="urn:microsoft.com/office/officeart/2005/8/layout/cycle2"/>
    <dgm:cxn modelId="{D5FF433C-EF6C-4B80-B868-B75C89EF318E}" type="presOf" srcId="{5765D995-511C-43ED-814A-258626BE2D7C}" destId="{9CF2912A-4EB1-46F8-88D5-0048BC7F8576}" srcOrd="1" destOrd="0" presId="urn:microsoft.com/office/officeart/2005/8/layout/cycle2"/>
    <dgm:cxn modelId="{B7A152D9-AEF2-49D9-BB43-57E20FA5866B}" type="presOf" srcId="{A10ED2AB-F032-445B-A26C-4318EE2CC1CE}" destId="{36D4CC5A-825D-43A4-8E95-F51DF2E6EF7E}" srcOrd="0" destOrd="0" presId="urn:microsoft.com/office/officeart/2005/8/layout/cycle2"/>
    <dgm:cxn modelId="{F133D3C9-82E1-4891-BB50-D4CA1278631D}" type="presOf" srcId="{158CFECB-341D-4A2E-82BB-A5346658CD03}" destId="{856FF643-3A7D-4427-8D8D-834F2BE3FDAC}" srcOrd="1" destOrd="0" presId="urn:microsoft.com/office/officeart/2005/8/layout/cycle2"/>
    <dgm:cxn modelId="{8E01F608-40F5-4DA2-A467-FD514B2FDB07}" type="presOf" srcId="{C457D194-E6B4-481D-9E83-0C08D03D6DFB}" destId="{D5905509-98ED-47A7-A95B-91DE87D2B4D4}" srcOrd="0" destOrd="0" presId="urn:microsoft.com/office/officeart/2005/8/layout/cycle2"/>
    <dgm:cxn modelId="{6EEBB7FE-F961-46EB-BBC1-CD983E7D952F}" type="presOf" srcId="{94283F01-CE6C-4D57-85D0-9CCB8C4DBC85}" destId="{7BBF370B-9662-4B6F-80A7-6CBA10037B3B}" srcOrd="0" destOrd="0" presId="urn:microsoft.com/office/officeart/2005/8/layout/cycle2"/>
    <dgm:cxn modelId="{E4242C42-F9D7-4E63-8478-E3538C5C0B54}" type="presParOf" srcId="{1590A355-9C4F-447F-BC7A-0E953A609EF6}" destId="{36D4CC5A-825D-43A4-8E95-F51DF2E6EF7E}" srcOrd="0" destOrd="0" presId="urn:microsoft.com/office/officeart/2005/8/layout/cycle2"/>
    <dgm:cxn modelId="{FD75D33E-220F-4740-8326-744F59DD9649}" type="presParOf" srcId="{1590A355-9C4F-447F-BC7A-0E953A609EF6}" destId="{EB83CE3F-63E5-4DD3-A50D-7BB7467A6065}" srcOrd="1" destOrd="0" presId="urn:microsoft.com/office/officeart/2005/8/layout/cycle2"/>
    <dgm:cxn modelId="{384A6F4B-319F-4278-9E3B-B99F851232ED}" type="presParOf" srcId="{EB83CE3F-63E5-4DD3-A50D-7BB7467A6065}" destId="{E125CB47-8F02-43D7-A7C7-C77B7FA0BED6}" srcOrd="0" destOrd="0" presId="urn:microsoft.com/office/officeart/2005/8/layout/cycle2"/>
    <dgm:cxn modelId="{F8325F51-B543-4A64-9FB0-04EB5A194D37}" type="presParOf" srcId="{1590A355-9C4F-447F-BC7A-0E953A609EF6}" destId="{1118DBBA-3B40-4066-883F-559AD174DC86}" srcOrd="2" destOrd="0" presId="urn:microsoft.com/office/officeart/2005/8/layout/cycle2"/>
    <dgm:cxn modelId="{C42CC315-1374-4D58-844C-D73417BD3E9A}" type="presParOf" srcId="{1590A355-9C4F-447F-BC7A-0E953A609EF6}" destId="{750F3347-D077-4DB2-835E-430F9647E474}" srcOrd="3" destOrd="0" presId="urn:microsoft.com/office/officeart/2005/8/layout/cycle2"/>
    <dgm:cxn modelId="{618F3699-2DA5-4322-8563-013312B27897}" type="presParOf" srcId="{750F3347-D077-4DB2-835E-430F9647E474}" destId="{3D7C25ED-6CA0-483F-BC66-E6D2344B647C}" srcOrd="0" destOrd="0" presId="urn:microsoft.com/office/officeart/2005/8/layout/cycle2"/>
    <dgm:cxn modelId="{94FF5D17-74E2-414B-8520-F029E7BA8B7B}" type="presParOf" srcId="{1590A355-9C4F-447F-BC7A-0E953A609EF6}" destId="{90515FAB-0C3E-425C-BC83-CD3DCCFC5EEA}" srcOrd="4" destOrd="0" presId="urn:microsoft.com/office/officeart/2005/8/layout/cycle2"/>
    <dgm:cxn modelId="{5927E42A-C6E0-41D1-AF26-8FA6A2B2CC4F}" type="presParOf" srcId="{1590A355-9C4F-447F-BC7A-0E953A609EF6}" destId="{D5905509-98ED-47A7-A95B-91DE87D2B4D4}" srcOrd="5" destOrd="0" presId="urn:microsoft.com/office/officeart/2005/8/layout/cycle2"/>
    <dgm:cxn modelId="{D5193921-0A16-4096-A733-42053B62F829}" type="presParOf" srcId="{D5905509-98ED-47A7-A95B-91DE87D2B4D4}" destId="{0200A696-BDF8-48D3-9267-BF3A08DEABD6}" srcOrd="0" destOrd="0" presId="urn:microsoft.com/office/officeart/2005/8/layout/cycle2"/>
    <dgm:cxn modelId="{1902004A-0CE1-472E-A512-ABA6F89FE3B2}" type="presParOf" srcId="{1590A355-9C4F-447F-BC7A-0E953A609EF6}" destId="{7BBF370B-9662-4B6F-80A7-6CBA10037B3B}" srcOrd="6" destOrd="0" presId="urn:microsoft.com/office/officeart/2005/8/layout/cycle2"/>
    <dgm:cxn modelId="{DDFFF269-555A-47A7-8CB6-B741ED99E7EA}" type="presParOf" srcId="{1590A355-9C4F-447F-BC7A-0E953A609EF6}" destId="{7047FB70-6702-4CDE-BA85-0A9FE1302024}" srcOrd="7" destOrd="0" presId="urn:microsoft.com/office/officeart/2005/8/layout/cycle2"/>
    <dgm:cxn modelId="{A0622E9D-4ED4-4FA1-AE02-7A29C9804D6E}" type="presParOf" srcId="{7047FB70-6702-4CDE-BA85-0A9FE1302024}" destId="{856FF643-3A7D-4427-8D8D-834F2BE3FDAC}" srcOrd="0" destOrd="0" presId="urn:microsoft.com/office/officeart/2005/8/layout/cycle2"/>
    <dgm:cxn modelId="{CDEBA93C-1EAC-4F82-B5EF-CAAD514EABB4}" type="presParOf" srcId="{1590A355-9C4F-447F-BC7A-0E953A609EF6}" destId="{8F99E524-993E-4BEA-8F9A-5D11034A9263}" srcOrd="8" destOrd="0" presId="urn:microsoft.com/office/officeart/2005/8/layout/cycle2"/>
    <dgm:cxn modelId="{3218E40B-E9D8-4720-AAB8-815368E78ABE}" type="presParOf" srcId="{1590A355-9C4F-447F-BC7A-0E953A609EF6}" destId="{7BBB37F4-2D89-4210-8D32-96017805EA7D}" srcOrd="9" destOrd="0" presId="urn:microsoft.com/office/officeart/2005/8/layout/cycle2"/>
    <dgm:cxn modelId="{57B2192E-E7BC-457C-BF4A-62118812BE0B}" type="presParOf" srcId="{7BBB37F4-2D89-4210-8D32-96017805EA7D}" destId="{9CF2912A-4EB1-46F8-88D5-0048BC7F857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E3B602-C5FE-4603-8CBF-4ABD334B3AFD}">
      <dsp:nvSpPr>
        <dsp:cNvPr id="0" name=""/>
        <dsp:cNvSpPr/>
      </dsp:nvSpPr>
      <dsp:spPr>
        <a:xfrm>
          <a:off x="0" y="1166414"/>
          <a:ext cx="82048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5A0AA2-9274-45F7-A4DD-293EAF2E8799}">
      <dsp:nvSpPr>
        <dsp:cNvPr id="0" name=""/>
        <dsp:cNvSpPr/>
      </dsp:nvSpPr>
      <dsp:spPr>
        <a:xfrm>
          <a:off x="410244" y="12263"/>
          <a:ext cx="5699831" cy="14345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088" tIns="0" rIns="21708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Учащийся участвует в постановке целей и задач каждого урока</a:t>
          </a:r>
          <a:endParaRPr lang="ru-RU" sz="24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0244" y="12263"/>
        <a:ext cx="5699831" cy="1434590"/>
      </dsp:txXfrm>
    </dsp:sp>
    <dsp:sp modelId="{E735E229-1733-432B-9D06-B5D1B431A984}">
      <dsp:nvSpPr>
        <dsp:cNvPr id="0" name=""/>
        <dsp:cNvSpPr/>
      </dsp:nvSpPr>
      <dsp:spPr>
        <a:xfrm>
          <a:off x="0" y="2356800"/>
          <a:ext cx="82048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948BF7-25B8-4DC5-8BE4-A58E70119B57}">
      <dsp:nvSpPr>
        <dsp:cNvPr id="0" name=""/>
        <dsp:cNvSpPr/>
      </dsp:nvSpPr>
      <dsp:spPr>
        <a:xfrm>
          <a:off x="410244" y="1747814"/>
          <a:ext cx="5743424" cy="889426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088" tIns="0" rIns="21708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определяет план своей работы;</a:t>
          </a:r>
          <a:endParaRPr lang="ru-RU" sz="24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0244" y="1747814"/>
        <a:ext cx="5743424" cy="889426"/>
      </dsp:txXfrm>
    </dsp:sp>
    <dsp:sp modelId="{B771091D-70A4-4809-AC80-F20249C83659}">
      <dsp:nvSpPr>
        <dsp:cNvPr id="0" name=""/>
        <dsp:cNvSpPr/>
      </dsp:nvSpPr>
      <dsp:spPr>
        <a:xfrm>
          <a:off x="0" y="3852911"/>
          <a:ext cx="82048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4D944C-1293-4EB8-BA3F-B4342F5DF1ED}">
      <dsp:nvSpPr>
        <dsp:cNvPr id="0" name=""/>
        <dsp:cNvSpPr/>
      </dsp:nvSpPr>
      <dsp:spPr>
        <a:xfrm>
          <a:off x="410244" y="2938200"/>
          <a:ext cx="5743424" cy="1195151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088" tIns="0" rIns="21708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выбирает средства и способы достижения поставленных целей;</a:t>
          </a:r>
          <a:endParaRPr lang="ru-RU" sz="24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0244" y="2938200"/>
        <a:ext cx="5743424" cy="1195151"/>
      </dsp:txXfrm>
    </dsp:sp>
    <dsp:sp modelId="{709741E2-5C06-405F-8A05-E3E1AD0F906E}">
      <dsp:nvSpPr>
        <dsp:cNvPr id="0" name=""/>
        <dsp:cNvSpPr/>
      </dsp:nvSpPr>
      <dsp:spPr>
        <a:xfrm>
          <a:off x="0" y="5197568"/>
          <a:ext cx="82048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64CBF33-D531-42A8-9A79-A4BB1B16A0A9}">
      <dsp:nvSpPr>
        <dsp:cNvPr id="0" name=""/>
        <dsp:cNvSpPr/>
      </dsp:nvSpPr>
      <dsp:spPr>
        <a:xfrm>
          <a:off x="410244" y="4434311"/>
          <a:ext cx="5743424" cy="1043696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088" tIns="0" rIns="21708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участвует в оценивании своей деятельности и деятельности одноклассников.</a:t>
          </a:r>
          <a:endParaRPr lang="ru-RU" sz="24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0244" y="4434311"/>
        <a:ext cx="5743424" cy="10436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079EAC-3A8A-4D9E-ACA3-3C360E1CF29B}">
      <dsp:nvSpPr>
        <dsp:cNvPr id="0" name=""/>
        <dsp:cNvSpPr/>
      </dsp:nvSpPr>
      <dsp:spPr>
        <a:xfrm>
          <a:off x="2730571" y="2838"/>
          <a:ext cx="2603961" cy="13019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Технология</a:t>
          </a:r>
          <a:endParaRPr lang="ru-RU" sz="3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30571" y="2838"/>
        <a:ext cx="2603961" cy="1301980"/>
      </dsp:txXfrm>
    </dsp:sp>
    <dsp:sp modelId="{AD33F671-91B3-4A0D-BF71-0373F2AF3B59}">
      <dsp:nvSpPr>
        <dsp:cNvPr id="0" name=""/>
        <dsp:cNvSpPr/>
      </dsp:nvSpPr>
      <dsp:spPr>
        <a:xfrm>
          <a:off x="2990967" y="1304818"/>
          <a:ext cx="368304" cy="977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7787"/>
              </a:lnTo>
              <a:lnTo>
                <a:pt x="368304" y="97778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63F40E-6A3C-460E-B933-8DF7DC9147BC}">
      <dsp:nvSpPr>
        <dsp:cNvPr id="0" name=""/>
        <dsp:cNvSpPr/>
      </dsp:nvSpPr>
      <dsp:spPr>
        <a:xfrm>
          <a:off x="3359271" y="1631615"/>
          <a:ext cx="2083168" cy="1301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Набор методов</a:t>
          </a:r>
          <a:endParaRPr lang="ru-RU" sz="26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9271" y="1631615"/>
        <a:ext cx="2083168" cy="1301980"/>
      </dsp:txXfrm>
    </dsp:sp>
    <dsp:sp modelId="{98DE5F9F-CEEE-4AA3-B0DA-7DE8982F754A}">
      <dsp:nvSpPr>
        <dsp:cNvPr id="0" name=""/>
        <dsp:cNvSpPr/>
      </dsp:nvSpPr>
      <dsp:spPr>
        <a:xfrm>
          <a:off x="2990967" y="1304818"/>
          <a:ext cx="368304" cy="260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5263"/>
              </a:lnTo>
              <a:lnTo>
                <a:pt x="368304" y="260526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5FD84A-83B4-4EF9-AD99-09228422F0BE}">
      <dsp:nvSpPr>
        <dsp:cNvPr id="0" name=""/>
        <dsp:cNvSpPr/>
      </dsp:nvSpPr>
      <dsp:spPr>
        <a:xfrm>
          <a:off x="3359271" y="3259091"/>
          <a:ext cx="2083168" cy="1301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обучения</a:t>
          </a:r>
          <a:endParaRPr lang="ru-RU" sz="2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9271" y="3259091"/>
        <a:ext cx="2083168" cy="1301980"/>
      </dsp:txXfrm>
    </dsp:sp>
    <dsp:sp modelId="{06C41290-D7B9-4033-948A-7AB4A715D6F9}">
      <dsp:nvSpPr>
        <dsp:cNvPr id="0" name=""/>
        <dsp:cNvSpPr/>
      </dsp:nvSpPr>
      <dsp:spPr>
        <a:xfrm>
          <a:off x="2990967" y="1304818"/>
          <a:ext cx="368304" cy="4232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2738"/>
              </a:lnTo>
              <a:lnTo>
                <a:pt x="368304" y="42327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1A04A4-07B5-4C8F-BC5C-F1A414DC194F}">
      <dsp:nvSpPr>
        <dsp:cNvPr id="0" name=""/>
        <dsp:cNvSpPr/>
      </dsp:nvSpPr>
      <dsp:spPr>
        <a:xfrm>
          <a:off x="3359271" y="4886567"/>
          <a:ext cx="2083168" cy="1301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организации обучения</a:t>
          </a:r>
          <a:endParaRPr lang="ru-RU" sz="2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9271" y="4886567"/>
        <a:ext cx="2083168" cy="13019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11BB3A-60CF-4728-A828-F33E99BE3933}">
      <dsp:nvSpPr>
        <dsp:cNvPr id="0" name=""/>
        <dsp:cNvSpPr/>
      </dsp:nvSpPr>
      <dsp:spPr>
        <a:xfrm>
          <a:off x="0" y="49615"/>
          <a:ext cx="6096000" cy="86872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тип и содержание УЗ;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0" y="49615"/>
        <a:ext cx="6096000" cy="868725"/>
      </dsp:txXfrm>
    </dsp:sp>
    <dsp:sp modelId="{78B2A5C6-B1FB-469D-812D-56C21CCAECBA}">
      <dsp:nvSpPr>
        <dsp:cNvPr id="0" name=""/>
        <dsp:cNvSpPr/>
      </dsp:nvSpPr>
      <dsp:spPr>
        <a:xfrm>
          <a:off x="0" y="981700"/>
          <a:ext cx="6096000" cy="868725"/>
        </a:xfrm>
        <a:prstGeom prst="round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результат, на который направлено учебное занятие;</a:t>
          </a:r>
          <a:endParaRPr lang="ru-RU" sz="2200" b="1" kern="1200" dirty="0"/>
        </a:p>
      </dsp:txBody>
      <dsp:txXfrm>
        <a:off x="0" y="981700"/>
        <a:ext cx="6096000" cy="868725"/>
      </dsp:txXfrm>
    </dsp:sp>
    <dsp:sp modelId="{844BD454-9C98-4549-9C64-6047649AA8BC}">
      <dsp:nvSpPr>
        <dsp:cNvPr id="0" name=""/>
        <dsp:cNvSpPr/>
      </dsp:nvSpPr>
      <dsp:spPr>
        <a:xfrm>
          <a:off x="0" y="1913785"/>
          <a:ext cx="6096000" cy="868725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уровень языковой подготовки учащихся, их возрастные особенности;</a:t>
          </a:r>
          <a:endParaRPr lang="ru-RU" sz="2200" b="1" kern="1200" dirty="0"/>
        </a:p>
      </dsp:txBody>
      <dsp:txXfrm>
        <a:off x="0" y="1913785"/>
        <a:ext cx="6096000" cy="868725"/>
      </dsp:txXfrm>
    </dsp:sp>
    <dsp:sp modelId="{1B63465D-62F4-4A6F-A5E9-0C445A9DCCC9}">
      <dsp:nvSpPr>
        <dsp:cNvPr id="0" name=""/>
        <dsp:cNvSpPr/>
      </dsp:nvSpPr>
      <dsp:spPr>
        <a:xfrm>
          <a:off x="0" y="2845870"/>
          <a:ext cx="6096000" cy="868725"/>
        </a:xfrm>
        <a:prstGeom prst="round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уровень заинтересованности учащихся в изучении иностранного языка;</a:t>
          </a:r>
          <a:endParaRPr lang="ru-RU" sz="2200" b="1" kern="1200" dirty="0"/>
        </a:p>
      </dsp:txBody>
      <dsp:txXfrm>
        <a:off x="0" y="2845870"/>
        <a:ext cx="6096000" cy="868725"/>
      </dsp:txXfrm>
    </dsp:sp>
    <dsp:sp modelId="{7CADBD08-95C3-4D95-9FA3-76AB2A64D782}">
      <dsp:nvSpPr>
        <dsp:cNvPr id="0" name=""/>
        <dsp:cNvSpPr/>
      </dsp:nvSpPr>
      <dsp:spPr>
        <a:xfrm>
          <a:off x="0" y="3777955"/>
          <a:ext cx="6096000" cy="868725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творчество учителя.</a:t>
          </a:r>
          <a:endParaRPr lang="ru-RU" sz="2200" b="1" kern="1200" dirty="0"/>
        </a:p>
      </dsp:txBody>
      <dsp:txXfrm>
        <a:off x="0" y="3777955"/>
        <a:ext cx="6096000" cy="86872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D4CC5A-825D-43A4-8E95-F51DF2E6EF7E}">
      <dsp:nvSpPr>
        <dsp:cNvPr id="0" name=""/>
        <dsp:cNvSpPr/>
      </dsp:nvSpPr>
      <dsp:spPr>
        <a:xfrm>
          <a:off x="2316220" y="93672"/>
          <a:ext cx="2799547" cy="1653933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</a:t>
          </a:r>
          <a:endParaRPr lang="ru-RU" sz="20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16220" y="93672"/>
        <a:ext cx="2799547" cy="1653933"/>
      </dsp:txXfrm>
    </dsp:sp>
    <dsp:sp modelId="{EB83CE3F-63E5-4DD3-A50D-7BB7467A6065}">
      <dsp:nvSpPr>
        <dsp:cNvPr id="0" name=""/>
        <dsp:cNvSpPr/>
      </dsp:nvSpPr>
      <dsp:spPr>
        <a:xfrm rot="2060241">
          <a:off x="4666732" y="1337873"/>
          <a:ext cx="137246" cy="5582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2060241">
        <a:off x="4666732" y="1337873"/>
        <a:ext cx="137246" cy="558202"/>
      </dsp:txXfrm>
    </dsp:sp>
    <dsp:sp modelId="{1118DBBA-3B40-4066-883F-559AD174DC86}">
      <dsp:nvSpPr>
        <dsp:cNvPr id="0" name=""/>
        <dsp:cNvSpPr/>
      </dsp:nvSpPr>
      <dsp:spPr>
        <a:xfrm>
          <a:off x="4466928" y="1458638"/>
          <a:ext cx="2494462" cy="1653933"/>
        </a:xfrm>
        <a:prstGeom prst="ellipse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сотворчество</a:t>
          </a:r>
          <a:endParaRPr lang="ru-RU" sz="2000" b="1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6928" y="1458638"/>
        <a:ext cx="2494462" cy="1653933"/>
      </dsp:txXfrm>
    </dsp:sp>
    <dsp:sp modelId="{750F3347-D077-4DB2-835E-430F9647E474}">
      <dsp:nvSpPr>
        <dsp:cNvPr id="0" name=""/>
        <dsp:cNvSpPr/>
      </dsp:nvSpPr>
      <dsp:spPr>
        <a:xfrm rot="5580982">
          <a:off x="5467946" y="3170827"/>
          <a:ext cx="369721" cy="5582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580982">
        <a:off x="5467946" y="3170827"/>
        <a:ext cx="369721" cy="558202"/>
      </dsp:txXfrm>
    </dsp:sp>
    <dsp:sp modelId="{90515FAB-0C3E-425C-BC83-CD3DCCFC5EEA}">
      <dsp:nvSpPr>
        <dsp:cNvPr id="0" name=""/>
        <dsp:cNvSpPr/>
      </dsp:nvSpPr>
      <dsp:spPr>
        <a:xfrm>
          <a:off x="3792355" y="3808446"/>
          <a:ext cx="3595966" cy="1653933"/>
        </a:xfrm>
        <a:prstGeom prst="ellipse">
          <a:avLst/>
        </a:prstGeom>
        <a:solidFill>
          <a:srgbClr val="FF00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самостоятельность и свободу выбора</a:t>
          </a:r>
          <a:endParaRPr lang="ru-RU" sz="2000" b="1" i="1" kern="1200" dirty="0">
            <a:solidFill>
              <a:schemeClr val="tx1"/>
            </a:solidFill>
          </a:endParaRPr>
        </a:p>
      </dsp:txBody>
      <dsp:txXfrm>
        <a:off x="3792355" y="3808446"/>
        <a:ext cx="3595966" cy="1653933"/>
      </dsp:txXfrm>
    </dsp:sp>
    <dsp:sp modelId="{D5905509-98ED-47A7-A95B-91DE87D2B4D4}">
      <dsp:nvSpPr>
        <dsp:cNvPr id="0" name=""/>
        <dsp:cNvSpPr/>
      </dsp:nvSpPr>
      <dsp:spPr>
        <a:xfrm rot="10865191">
          <a:off x="3338480" y="4316655"/>
          <a:ext cx="321854" cy="5582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0865191">
        <a:off x="3338480" y="4316655"/>
        <a:ext cx="321854" cy="558202"/>
      </dsp:txXfrm>
    </dsp:sp>
    <dsp:sp modelId="{7BBF370B-9662-4B6F-80A7-6CBA10037B3B}">
      <dsp:nvSpPr>
        <dsp:cNvPr id="0" name=""/>
        <dsp:cNvSpPr/>
      </dsp:nvSpPr>
      <dsp:spPr>
        <a:xfrm>
          <a:off x="458842" y="3736998"/>
          <a:ext cx="2728544" cy="1653933"/>
        </a:xfrm>
        <a:prstGeom prst="ellipse">
          <a:avLst/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tx1"/>
              </a:solidFill>
            </a:rPr>
            <a:t>адресная корректировка знаний</a:t>
          </a:r>
          <a:endParaRPr lang="ru-RU" sz="1800" b="1" i="1" kern="1200" dirty="0">
            <a:solidFill>
              <a:schemeClr val="tx1"/>
            </a:solidFill>
          </a:endParaRPr>
        </a:p>
      </dsp:txBody>
      <dsp:txXfrm>
        <a:off x="458842" y="3736998"/>
        <a:ext cx="2728544" cy="1653933"/>
      </dsp:txXfrm>
    </dsp:sp>
    <dsp:sp modelId="{7047FB70-6702-4CDE-BA85-0A9FE1302024}">
      <dsp:nvSpPr>
        <dsp:cNvPr id="0" name=""/>
        <dsp:cNvSpPr/>
      </dsp:nvSpPr>
      <dsp:spPr>
        <a:xfrm rot="16013324">
          <a:off x="1595677" y="3154946"/>
          <a:ext cx="332038" cy="5582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6013324">
        <a:off x="1595677" y="3154946"/>
        <a:ext cx="332038" cy="558202"/>
      </dsp:txXfrm>
    </dsp:sp>
    <dsp:sp modelId="{8F99E524-993E-4BEA-8F9A-5D11034A9263}">
      <dsp:nvSpPr>
        <dsp:cNvPr id="0" name=""/>
        <dsp:cNvSpPr/>
      </dsp:nvSpPr>
      <dsp:spPr>
        <a:xfrm>
          <a:off x="599448" y="1458638"/>
          <a:ext cx="2199649" cy="165393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личностный опыт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учащегося</a:t>
          </a:r>
          <a:endParaRPr lang="ru-RU" sz="2000" b="1" i="1" kern="1200" dirty="0">
            <a:solidFill>
              <a:schemeClr val="tx1"/>
            </a:solidFill>
          </a:endParaRPr>
        </a:p>
      </dsp:txBody>
      <dsp:txXfrm>
        <a:off x="599448" y="1458638"/>
        <a:ext cx="2199649" cy="1653933"/>
      </dsp:txXfrm>
    </dsp:sp>
    <dsp:sp modelId="{7BBB37F4-2D89-4210-8D32-96017805EA7D}">
      <dsp:nvSpPr>
        <dsp:cNvPr id="0" name=""/>
        <dsp:cNvSpPr/>
      </dsp:nvSpPr>
      <dsp:spPr>
        <a:xfrm rot="19554535">
          <a:off x="2562712" y="1361726"/>
          <a:ext cx="178424" cy="5582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9554535">
        <a:off x="2562712" y="1361726"/>
        <a:ext cx="178424" cy="5582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мастер-класс\174915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980728"/>
            <a:ext cx="7992888" cy="3600400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ПОДБОР ПЕДАГОГОМ </a:t>
            </a:r>
            <a:endParaRPr lang="en-US" b="1" spc="50" dirty="0" smtClean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b="1" spc="5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ЭФФЕКТИВНЫХ </a:t>
            </a:r>
            <a:r>
              <a:rPr lang="ru-RU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МЕТОДИК, ПРИЕМОВ </a:t>
            </a:r>
            <a:endParaRPr lang="en-US" b="1" spc="50" dirty="0" smtClean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b="1" spc="5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ДОСТИЖЕНИЯ ПОСТАВЛЕННЫХ ЦЕЛЕЙ, ЗАДАЧ </a:t>
            </a:r>
          </a:p>
        </p:txBody>
      </p:sp>
    </p:spTree>
    <p:extLst>
      <p:ext uri="{BB962C8B-B14F-4D97-AF65-F5344CB8AC3E}">
        <p14:creationId xmlns:p14="http://schemas.microsoft.com/office/powerpoint/2010/main" xmlns="" val="1562157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1" y="642919"/>
          <a:ext cx="8215370" cy="5952201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107685"/>
                <a:gridCol w="4107685"/>
              </a:tblGrid>
              <a:tr h="4214841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Операционно-познавательный этап </a:t>
                      </a:r>
                      <a:endParaRPr lang="ru-RU" sz="2000" i="1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Кластеры/Коллаж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«Пирамида</a:t>
                      </a:r>
                      <a:r>
                        <a:rPr lang="ru-RU" sz="1800" b="1" kern="1200" baseline="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последствий</a:t>
                      </a: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l" eaLnBrk="1" hangingPunct="1"/>
                      <a:r>
                        <a:rPr lang="en-US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“</a:t>
                      </a:r>
                      <a:r>
                        <a:rPr lang="ru-RU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Хвастун</a:t>
                      </a:r>
                      <a:r>
                        <a:rPr lang="en-US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”</a:t>
                      </a:r>
                    </a:p>
                    <a:p>
                      <a:pPr algn="l" eaLnBrk="1" hangingPunct="1"/>
                      <a:r>
                        <a:rPr lang="en-US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“ROLLING UP”</a:t>
                      </a:r>
                      <a:endParaRPr lang="ru-RU" dirty="0" smtClean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pPr algn="l" eaLnBrk="1" hangingPunct="1"/>
                      <a:r>
                        <a:rPr lang="en-US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“</a:t>
                      </a:r>
                      <a:r>
                        <a:rPr lang="ru-RU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Карусель</a:t>
                      </a:r>
                      <a:r>
                        <a:rPr lang="en-US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”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Кейс-стади</a:t>
                      </a:r>
                      <a:r>
                        <a:rPr lang="ru-RU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/</a:t>
                      </a: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Карта памяти</a:t>
                      </a:r>
                    </a:p>
                    <a:p>
                      <a:pPr algn="l" eaLnBrk="1" hangingPunct="1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Рассказ-эстафета</a:t>
                      </a:r>
                      <a:endParaRPr lang="en-US" dirty="0" smtClean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«Мы в группе» (групповая работа)</a:t>
                      </a: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Игра «Верите ли вы что…»</a:t>
                      </a: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«Найди ошибку»</a:t>
                      </a: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Аукцион знаний/</a:t>
                      </a:r>
                      <a:r>
                        <a:rPr lang="ru-RU" sz="1800" b="1" kern="1200" baseline="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Доска</a:t>
                      </a:r>
                      <a:r>
                        <a:rPr lang="ru-RU" sz="1800" b="1" kern="1200" baseline="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объявлений»</a:t>
                      </a:r>
                      <a:endParaRPr lang="ru-RU" sz="1800" b="1" kern="1200" dirty="0" smtClean="0">
                        <a:ln>
                          <a:solidFill>
                            <a:srgbClr val="0000FF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 «</a:t>
                      </a:r>
                      <a:r>
                        <a:rPr lang="en-US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WWW</a:t>
                      </a: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  6 шляп</a:t>
                      </a:r>
                    </a:p>
                    <a:p>
                      <a:pPr algn="l"/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 «Если бы …»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«Ажурная пила»</a:t>
                      </a:r>
                      <a:endParaRPr lang="ru-RU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400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Контрольно-коррекционный этап и рефлексия учебной деятельности учащихся</a:t>
                      </a:r>
                      <a:endParaRPr lang="ru-RU" b="1" i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err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Цветотехника</a:t>
                      </a: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800" b="1" kern="1200" dirty="0" err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Фасетная</a:t>
                      </a: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мозаика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err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Синквейн</a:t>
                      </a:r>
                      <a:endParaRPr lang="ru-RU" sz="1800" b="1" kern="1200" dirty="0" smtClean="0">
                        <a:ln>
                          <a:solidFill>
                            <a:srgbClr val="0000FF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Свободный микрофон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Комплименты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«Конверт откровений»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Чудо-дерево</a:t>
                      </a:r>
                      <a:endParaRPr lang="ru-RU" b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0"/>
            <a:ext cx="6385338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Интерактивное обучени</a:t>
            </a:r>
            <a:r>
              <a:rPr lang="ru-RU" sz="4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Содержимое 3" descr="action-learning-2691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85852" y="642918"/>
            <a:ext cx="6286544" cy="5857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14414" y="214290"/>
            <a:ext cx="70723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err="1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Синквейн</a:t>
            </a:r>
            <a:endParaRPr kumimoji="0" lang="ru-RU" sz="3600" b="1" i="0" u="none" strike="noStrike" normalizeH="0" baseline="0" dirty="0" smtClean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1" i="0" u="none" strike="noStrike" normalizeH="0" baseline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2400" b="1" i="0" u="none" strike="noStrike" normalizeH="0" baseline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14348" y="827626"/>
            <a:ext cx="707236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первой строчке тема называется одним словом (обычно существительным).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Вторая строчка - это описание темы в двух словах (двумя прилагательными).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Третья строчка - это описание действия в рамках этой темы тремя словами.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Четвертая строка - фраза из четырех слов, показывающая отношение к теме.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Последняя строка - это синоним из одного слова, который повторяет суть темы.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4714884"/>
            <a:ext cx="84017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Chevron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Успехов и новых открытий!</a:t>
            </a:r>
            <a:endParaRPr kumimoji="0" lang="ru-RU" sz="4800" b="1" i="0" u="none" strike="noStrike" normalizeH="0" baseline="0" dirty="0" smtClean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мастер-класс\174915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4" descr="item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000372"/>
            <a:ext cx="4071966" cy="319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28662" y="857232"/>
            <a:ext cx="5786478" cy="267765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«Если мы будем учить сегодня так, как мы </a:t>
            </a:r>
          </a:p>
          <a:p>
            <a:r>
              <a:rPr lang="ru-RU" sz="3600" b="1" i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учили вчера, мы украдем у детей завтра».</a:t>
            </a:r>
          </a:p>
          <a:p>
            <a:r>
              <a:rPr lang="ru-RU" sz="24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Джон </a:t>
            </a:r>
            <a:r>
              <a:rPr lang="ru-RU" sz="2400" b="1" i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Дьюи</a:t>
            </a:r>
            <a:endParaRPr lang="ru-RU" sz="2400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774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6158" y="1268760"/>
            <a:ext cx="7291804" cy="7078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Современное учебное занятие</a:t>
            </a:r>
            <a:r>
              <a:rPr lang="ru-RU" sz="40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?</a:t>
            </a:r>
            <a:endParaRPr lang="ru-RU" sz="4000" b="1" cap="none" spc="0" dirty="0">
              <a:ln w="1778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5" y="2503586"/>
            <a:ext cx="2952329" cy="31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6037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98" y="34213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034797498"/>
              </p:ext>
            </p:extLst>
          </p:nvPr>
        </p:nvGraphicFramePr>
        <p:xfrm>
          <a:off x="395536" y="836712"/>
          <a:ext cx="82048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535" y="-28801"/>
            <a:ext cx="77057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5044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980728"/>
            <a:ext cx="5508104" cy="267765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Внутренняя логика метода, как отмечает И. П. </a:t>
            </a:r>
            <a:r>
              <a:rPr lang="ru-RU" sz="2800" b="1" dirty="0" err="1">
                <a:ln w="190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Подласый</a:t>
            </a:r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— это путь достижения намеченной цели, а внешнее его проявление — способы взаимодействия учителя и учащихся.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05063"/>
            <a:ext cx="3600400" cy="196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6667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844037554"/>
              </p:ext>
            </p:extLst>
          </p:nvPr>
        </p:nvGraphicFramePr>
        <p:xfrm>
          <a:off x="467544" y="404664"/>
          <a:ext cx="828092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39"/>
          <a:stretch/>
        </p:blipFill>
        <p:spPr bwMode="auto">
          <a:xfrm>
            <a:off x="683568" y="3212976"/>
            <a:ext cx="2810486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0678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045475825"/>
              </p:ext>
            </p:extLst>
          </p:nvPr>
        </p:nvGraphicFramePr>
        <p:xfrm>
          <a:off x="1571604" y="1285860"/>
          <a:ext cx="6096000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42976" y="285728"/>
            <a:ext cx="714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Выбирая методы, приемы обучения, необходимо учитывать:</a:t>
            </a:r>
            <a:endParaRPr lang="ru-RU" sz="2800" b="1" dirty="0" smtClean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1996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273454623"/>
              </p:ext>
            </p:extLst>
          </p:nvPr>
        </p:nvGraphicFramePr>
        <p:xfrm>
          <a:off x="755576" y="620688"/>
          <a:ext cx="756084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8728" y="285728"/>
            <a:ext cx="6385338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Интерактивное обучени</a:t>
            </a:r>
            <a:r>
              <a:rPr lang="ru-RU" sz="4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898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642918"/>
          <a:ext cx="7929616" cy="55007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964808"/>
                <a:gridCol w="3964808"/>
              </a:tblGrid>
              <a:tr h="1483353">
                <a:tc>
                  <a:txBody>
                    <a:bodyPr/>
                    <a:lstStyle/>
                    <a:p>
                      <a:r>
                        <a:rPr lang="ru-RU" sz="2000" i="1" kern="1200" dirty="0" smtClean="0">
                          <a:ln>
                            <a:solidFill>
                              <a:srgbClr val="0000FF"/>
                            </a:solidFill>
                          </a:ln>
                        </a:rPr>
                        <a:t>Эмоциональная настроенность на урок </a:t>
                      </a:r>
                      <a:endParaRPr lang="ru-RU" sz="2000" i="1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Коммуникативная атака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Пословицы, цитаты, эпиграф 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Интерактивные игры</a:t>
                      </a:r>
                      <a:endParaRPr lang="ru-RU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26838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Мотивация учебной деятельности учащихся</a:t>
                      </a:r>
                      <a:endParaRPr lang="ru-RU" b="1" i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n>
                            <a:solidFill>
                              <a:srgbClr val="0000FF"/>
                            </a:solidFill>
                          </a:ln>
                          <a:latin typeface="+mn-lt"/>
                          <a:ea typeface="Calibri"/>
                        </a:rPr>
                        <a:t>«Мозговой штурм»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n>
                            <a:solidFill>
                              <a:srgbClr val="0000FF"/>
                            </a:solidFill>
                          </a:ln>
                          <a:latin typeface="+mn-lt"/>
                          <a:ea typeface="Calibri"/>
                        </a:rPr>
                        <a:t>Ассоциативный ряд/</a:t>
                      </a:r>
                      <a:r>
                        <a:rPr lang="ru-RU" sz="1800" b="1" baseline="0" dirty="0" smtClean="0">
                          <a:ln>
                            <a:solidFill>
                              <a:srgbClr val="0000FF"/>
                            </a:solidFill>
                          </a:ln>
                          <a:latin typeface="+mn-lt"/>
                          <a:ea typeface="Calibri"/>
                        </a:rPr>
                        <a:t> «Снежный ком»</a:t>
                      </a:r>
                      <a:endParaRPr lang="ru-RU" sz="1800" b="1" dirty="0" smtClean="0">
                        <a:ln>
                          <a:solidFill>
                            <a:srgbClr val="0000FF"/>
                          </a:solidFill>
                        </a:ln>
                        <a:latin typeface="+mn-lt"/>
                        <a:ea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Ролевой сюжет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45267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Актуализация опорных знаний и субъектного опыта учащихся</a:t>
                      </a:r>
                      <a:endParaRPr lang="ru-RU" i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Игра (лото моих знаний)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Лабиринт знаний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«Верю – не верю»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Интеллектуальная разминка</a:t>
                      </a:r>
                      <a:endParaRPr lang="ru-RU" b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45267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Целеполагание</a:t>
                      </a:r>
                      <a:endParaRPr lang="ru-RU" i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«Дерево целей» </a:t>
                      </a: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«Шляпа целей»</a:t>
                      </a:r>
                    </a:p>
                    <a:p>
                      <a:r>
                        <a:rPr lang="ru-RU" sz="1800" b="1" kern="1200" dirty="0" err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Фиш-боун</a:t>
                      </a:r>
                      <a:endParaRPr lang="ru-RU" sz="1800" b="1" kern="1200" dirty="0" smtClean="0">
                        <a:ln>
                          <a:solidFill>
                            <a:srgbClr val="0000FF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«Созвездие открытий»</a:t>
                      </a:r>
                      <a:endParaRPr lang="ru-RU" b="1" dirty="0">
                        <a:ln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28" y="0"/>
            <a:ext cx="6385338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Интерактивное обучени</a:t>
            </a:r>
            <a:r>
              <a:rPr lang="ru-RU" sz="4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331</Words>
  <Application>Microsoft Office PowerPoint</Application>
  <PresentationFormat>Экран (4:3)</PresentationFormat>
  <Paragraphs>80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46</cp:revision>
  <dcterms:created xsi:type="dcterms:W3CDTF">2015-04-21T14:59:59Z</dcterms:created>
  <dcterms:modified xsi:type="dcterms:W3CDTF">2015-04-22T17:38:15Z</dcterms:modified>
</cp:coreProperties>
</file>