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rimo" panose="020B0604020202020204" pitchFamily="34" charset="0"/>
      <p:regular r:id="rId13"/>
    </p:embeddedFont>
    <p:embeddedFont>
      <p:font typeface="Arimo Bold" panose="020B0704020202020204" pitchFamily="34" charset="0"/>
      <p:regular r:id="rId14"/>
    </p:embeddedFont>
    <p:embeddedFont>
      <p:font typeface="Arimo Bold Italics" panose="020B0704020202090204" pitchFamily="34" charset="0"/>
      <p:regular r:id="rId15"/>
    </p:embeddedFont>
    <p:embeddedFont>
      <p:font typeface="Arimo Italics" panose="020B0604020202090204" pitchFamily="34" charset="0"/>
      <p:regular r:id="rId16"/>
    </p:embeddedFont>
    <p:embeddedFont>
      <p:font typeface="Bitter" panose="02000000000000000000"/>
      <p:regular r:id="rId17"/>
    </p:embeddedFont>
    <p:embeddedFont>
      <p:font typeface="Bitter Bold" panose="02000000000000000000" pitchFamily="2" charset="0"/>
      <p:regular r:id="rId18"/>
    </p:embeddedFont>
    <p:embeddedFont>
      <p:font typeface="Bitter Italics" panose="02000000000000000000" pitchFamily="2" charset="0"/>
      <p:regular r:id="rId19"/>
    </p:embeddedFont>
    <p:embeddedFont>
      <p:font typeface="Dancing Script" panose="03080600040507000D00"/>
      <p:regular r:id="rId20"/>
    </p:embeddedFont>
    <p:embeddedFont>
      <p:font typeface="Dancing Script Bold" panose="03080800040507000D00" pitchFamily="66"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font" Target="fonts/font1.fntdata" /><Relationship Id="rId18" Type="http://schemas.openxmlformats.org/officeDocument/2006/relationships/font" Target="fonts/font6.fntdata" /><Relationship Id="rId3" Type="http://schemas.openxmlformats.org/officeDocument/2006/relationships/slide" Target="slides/slide2.xml" /><Relationship Id="rId21" Type="http://schemas.openxmlformats.org/officeDocument/2006/relationships/font" Target="fonts/font9.fntdata" /><Relationship Id="rId7" Type="http://schemas.openxmlformats.org/officeDocument/2006/relationships/slide" Target="slides/slide6.xml" /><Relationship Id="rId12" Type="http://schemas.openxmlformats.org/officeDocument/2006/relationships/notesMaster" Target="notesMasters/notesMaster1.xml" /><Relationship Id="rId17" Type="http://schemas.openxmlformats.org/officeDocument/2006/relationships/font" Target="fonts/font5.fntdata" /><Relationship Id="rId25"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font" Target="fonts/font4.fntdata" /><Relationship Id="rId20" Type="http://schemas.openxmlformats.org/officeDocument/2006/relationships/font" Target="fonts/font8.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font" Target="fonts/font3.fntdata" /><Relationship Id="rId23"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font" Target="fonts/font7.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2.fntdata" /><Relationship Id="rId22"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980DC-4686-DC48-AE94-59B208D9C2FB}" type="datetimeFigureOut">
              <a:rPr lang=""/>
              <a:t>11/19/2021</a:t>
            </a:fld>
            <a:endParaRPr lang=""/>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A83E7-96DB-AE45-B246-057FD387D81D}" type="slidenum">
              <a:rPr lang=""/>
              <a:t>‹#›</a:t>
            </a:fld>
            <a:endParaRPr lang=""/>
          </a:p>
        </p:txBody>
      </p:sp>
    </p:spTree>
    <p:extLst>
      <p:ext uri="{BB962C8B-B14F-4D97-AF65-F5344CB8AC3E}">
        <p14:creationId xmlns:p14="http://schemas.microsoft.com/office/powerpoint/2010/main" val="429351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
          </a:p>
        </p:txBody>
      </p:sp>
      <p:sp>
        <p:nvSpPr>
          <p:cNvPr id="4" name="Номер слайда 3"/>
          <p:cNvSpPr>
            <a:spLocks noGrp="1"/>
          </p:cNvSpPr>
          <p:nvPr>
            <p:ph type="sldNum" sz="quarter" idx="5"/>
          </p:nvPr>
        </p:nvSpPr>
        <p:spPr/>
        <p:txBody>
          <a:bodyPr/>
          <a:lstStyle/>
          <a:p>
            <a:fld id="{3F9A83E7-96DB-AE45-B246-057FD387D81D}" type="slidenum">
              <a:rPr lang=""/>
              <a:t>1</a:t>
            </a:fld>
            <a:endParaRPr lang=""/>
          </a:p>
        </p:txBody>
      </p:sp>
    </p:spTree>
    <p:extLst>
      <p:ext uri="{BB962C8B-B14F-4D97-AF65-F5344CB8AC3E}">
        <p14:creationId xmlns:p14="http://schemas.microsoft.com/office/powerpoint/2010/main" val="402255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l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 /><Relationship Id="rId13" Type="http://schemas.openxmlformats.org/officeDocument/2006/relationships/image" Target="../media/image11.png" /><Relationship Id="rId18" Type="http://schemas.openxmlformats.org/officeDocument/2006/relationships/image" Target="../media/image16.png" /><Relationship Id="rId3" Type="http://schemas.openxmlformats.org/officeDocument/2006/relationships/image" Target="../media/image1.jpeg" /><Relationship Id="rId21" Type="http://schemas.openxmlformats.org/officeDocument/2006/relationships/image" Target="../media/image19.png" /><Relationship Id="rId7" Type="http://schemas.openxmlformats.org/officeDocument/2006/relationships/image" Target="../media/image5.png" /><Relationship Id="rId12" Type="http://schemas.openxmlformats.org/officeDocument/2006/relationships/image" Target="../media/image10.png" /><Relationship Id="rId17" Type="http://schemas.openxmlformats.org/officeDocument/2006/relationships/image" Target="../media/image15.png" /><Relationship Id="rId2" Type="http://schemas.openxmlformats.org/officeDocument/2006/relationships/notesSlide" Target="../notesSlides/notesSlide1.xml" /><Relationship Id="rId16" Type="http://schemas.openxmlformats.org/officeDocument/2006/relationships/image" Target="../media/image14.jpeg" /><Relationship Id="rId20" Type="http://schemas.openxmlformats.org/officeDocument/2006/relationships/image" Target="../media/image18.jpeg" /><Relationship Id="rId1" Type="http://schemas.openxmlformats.org/officeDocument/2006/relationships/slideLayout" Target="../slideLayouts/slideLayout7.xml" /><Relationship Id="rId6" Type="http://schemas.openxmlformats.org/officeDocument/2006/relationships/image" Target="../media/image4.png" /><Relationship Id="rId11" Type="http://schemas.openxmlformats.org/officeDocument/2006/relationships/image" Target="../media/image9.svg" /><Relationship Id="rId5" Type="http://schemas.openxmlformats.org/officeDocument/2006/relationships/image" Target="../media/image3.png" /><Relationship Id="rId15" Type="http://schemas.openxmlformats.org/officeDocument/2006/relationships/image" Target="../media/image13.svg" /><Relationship Id="rId10" Type="http://schemas.openxmlformats.org/officeDocument/2006/relationships/image" Target="../media/image8.png" /><Relationship Id="rId19" Type="http://schemas.openxmlformats.org/officeDocument/2006/relationships/image" Target="../media/image17.png" /><Relationship Id="rId4" Type="http://schemas.openxmlformats.org/officeDocument/2006/relationships/image" Target="../media/image2.png" /><Relationship Id="rId9" Type="http://schemas.openxmlformats.org/officeDocument/2006/relationships/image" Target="../media/image7.png" /><Relationship Id="rId14" Type="http://schemas.openxmlformats.org/officeDocument/2006/relationships/image" Target="../media/image12.png" /></Relationships>
</file>

<file path=ppt/slides/_rels/slide10.xml.rels><?xml version="1.0" encoding="UTF-8" standalone="yes"?>
<Relationships xmlns="http://schemas.openxmlformats.org/package/2006/relationships"><Relationship Id="rId8" Type="http://schemas.openxmlformats.org/officeDocument/2006/relationships/image" Target="../media/image10.png" /><Relationship Id="rId13" Type="http://schemas.openxmlformats.org/officeDocument/2006/relationships/image" Target="../media/image8.png" /><Relationship Id="rId3" Type="http://schemas.openxmlformats.org/officeDocument/2006/relationships/image" Target="../media/image31.png" /><Relationship Id="rId7" Type="http://schemas.openxmlformats.org/officeDocument/2006/relationships/image" Target="../media/image34.png" /><Relationship Id="rId12" Type="http://schemas.openxmlformats.org/officeDocument/2006/relationships/image" Target="../media/image22.png" /><Relationship Id="rId17" Type="http://schemas.openxmlformats.org/officeDocument/2006/relationships/image" Target="../media/image38.jpeg" /><Relationship Id="rId2" Type="http://schemas.openxmlformats.org/officeDocument/2006/relationships/image" Target="../media/image1.jpeg" /><Relationship Id="rId16" Type="http://schemas.openxmlformats.org/officeDocument/2006/relationships/image" Target="../media/image37.svg" /><Relationship Id="rId1" Type="http://schemas.openxmlformats.org/officeDocument/2006/relationships/slideLayout" Target="../slideLayouts/slideLayout7.xml" /><Relationship Id="rId6" Type="http://schemas.openxmlformats.org/officeDocument/2006/relationships/image" Target="../media/image2.png" /><Relationship Id="rId11" Type="http://schemas.openxmlformats.org/officeDocument/2006/relationships/image" Target="../media/image6.png" /><Relationship Id="rId5" Type="http://schemas.openxmlformats.org/officeDocument/2006/relationships/image" Target="../media/image33.png" /><Relationship Id="rId15" Type="http://schemas.openxmlformats.org/officeDocument/2006/relationships/image" Target="../media/image36.png" /><Relationship Id="rId10" Type="http://schemas.openxmlformats.org/officeDocument/2006/relationships/image" Target="../media/image5.png" /><Relationship Id="rId4" Type="http://schemas.openxmlformats.org/officeDocument/2006/relationships/image" Target="../media/image32.png" /><Relationship Id="rId9" Type="http://schemas.openxmlformats.org/officeDocument/2006/relationships/image" Target="../media/image35.png" /><Relationship Id="rId14" Type="http://schemas.openxmlformats.org/officeDocument/2006/relationships/image" Target="../media/image9.svg" /></Relationships>
</file>

<file path=ppt/slides/_rels/slide2.xml.rels><?xml version="1.0" encoding="UTF-8" standalone="yes"?>
<Relationships xmlns="http://schemas.openxmlformats.org/package/2006/relationships"><Relationship Id="rId8" Type="http://schemas.openxmlformats.org/officeDocument/2006/relationships/image" Target="../media/image9.svg" /><Relationship Id="rId3" Type="http://schemas.openxmlformats.org/officeDocument/2006/relationships/image" Target="../media/image7.png" /><Relationship Id="rId7" Type="http://schemas.openxmlformats.org/officeDocument/2006/relationships/image" Target="../media/image8.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21.png" /><Relationship Id="rId11" Type="http://schemas.openxmlformats.org/officeDocument/2006/relationships/image" Target="../media/image10.png" /><Relationship Id="rId5" Type="http://schemas.openxmlformats.org/officeDocument/2006/relationships/image" Target="../media/image11.png" /><Relationship Id="rId10" Type="http://schemas.openxmlformats.org/officeDocument/2006/relationships/image" Target="../media/image23.jpeg" /><Relationship Id="rId4" Type="http://schemas.openxmlformats.org/officeDocument/2006/relationships/image" Target="../media/image20.png" /><Relationship Id="rId9" Type="http://schemas.openxmlformats.org/officeDocument/2006/relationships/image" Target="../media/image22.png" /></Relationships>
</file>

<file path=ppt/slides/_rels/slide3.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4.jpeg" /><Relationship Id="rId4" Type="http://schemas.openxmlformats.org/officeDocument/2006/relationships/image" Target="../media/image21.png" /><Relationship Id="rId9" Type="http://schemas.openxmlformats.org/officeDocument/2006/relationships/image" Target="../media/image19.png" /></Relationships>
</file>

<file path=ppt/slides/_rels/slide4.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5.jpeg" /><Relationship Id="rId4" Type="http://schemas.openxmlformats.org/officeDocument/2006/relationships/image" Target="../media/image21.png" /><Relationship Id="rId9" Type="http://schemas.openxmlformats.org/officeDocument/2006/relationships/image" Target="../media/image19.png" /></Relationships>
</file>

<file path=ppt/slides/_rels/slide5.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6.jpeg" /><Relationship Id="rId4" Type="http://schemas.openxmlformats.org/officeDocument/2006/relationships/image" Target="../media/image21.png" /><Relationship Id="rId9" Type="http://schemas.openxmlformats.org/officeDocument/2006/relationships/image" Target="../media/image19.png" /></Relationships>
</file>

<file path=ppt/slides/_rels/slide6.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7.jpeg" /><Relationship Id="rId4" Type="http://schemas.openxmlformats.org/officeDocument/2006/relationships/image" Target="../media/image21.png" /><Relationship Id="rId9" Type="http://schemas.openxmlformats.org/officeDocument/2006/relationships/image" Target="../media/image19.png" /></Relationships>
</file>

<file path=ppt/slides/_rels/slide7.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8.jpeg" /><Relationship Id="rId4" Type="http://schemas.openxmlformats.org/officeDocument/2006/relationships/image" Target="../media/image21.png" /><Relationship Id="rId9" Type="http://schemas.openxmlformats.org/officeDocument/2006/relationships/image" Target="../media/image19.png" /></Relationships>
</file>

<file path=ppt/slides/_rels/slide8.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29.jpeg" /><Relationship Id="rId4" Type="http://schemas.openxmlformats.org/officeDocument/2006/relationships/image" Target="../media/image21.png" /><Relationship Id="rId9" Type="http://schemas.openxmlformats.org/officeDocument/2006/relationships/image" Target="../media/image19.png" /></Relationships>
</file>

<file path=ppt/slides/_rels/slide9.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image" Target="../media/image11.png" /><Relationship Id="rId7" Type="http://schemas.openxmlformats.org/officeDocument/2006/relationships/image" Target="../media/image16.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9.svg" /><Relationship Id="rId5" Type="http://schemas.openxmlformats.org/officeDocument/2006/relationships/image" Target="../media/image8.png" /><Relationship Id="rId10" Type="http://schemas.openxmlformats.org/officeDocument/2006/relationships/image" Target="../media/image30.jpeg" /><Relationship Id="rId4" Type="http://schemas.openxmlformats.org/officeDocument/2006/relationships/image" Target="../media/image21.png" /><Relationship Id="rId9" Type="http://schemas.openxmlformats.org/officeDocument/2006/relationships/image" Target="../media/image19.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387" b="10387"/>
          <a:stretch>
            <a:fillRect/>
          </a:stretch>
        </p:blipFill>
        <p:spPr>
          <a:xfrm>
            <a:off x="0" y="0"/>
            <a:ext cx="18288000" cy="10287000"/>
          </a:xfrm>
          <a:prstGeom prst="rect">
            <a:avLst/>
          </a:prstGeom>
        </p:spPr>
      </p:pic>
      <p:grpSp>
        <p:nvGrpSpPr>
          <p:cNvPr id="3" name="Group 3"/>
          <p:cNvGrpSpPr>
            <a:grpSpLocks noChangeAspect="1"/>
          </p:cNvGrpSpPr>
          <p:nvPr/>
        </p:nvGrpSpPr>
        <p:grpSpPr>
          <a:xfrm>
            <a:off x="2640477" y="0"/>
            <a:ext cx="1636514" cy="2311271"/>
            <a:chOff x="0" y="0"/>
            <a:chExt cx="3267456" cy="4614672"/>
          </a:xfrm>
        </p:grpSpPr>
        <p:sp>
          <p:nvSpPr>
            <p:cNvPr id="4" name="Freeform 4"/>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sp>
        <p:sp>
          <p:nvSpPr>
            <p:cNvPr id="5" name="Freeform 5"/>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solidFill>
              <a:srgbClr val="E2AB30"/>
            </a:solidFill>
          </p:spPr>
        </p:sp>
      </p:grpSp>
      <p:pic>
        <p:nvPicPr>
          <p:cNvPr id="6" name="Picture 6"/>
          <p:cNvPicPr>
            <a:picLocks noChangeAspect="1"/>
          </p:cNvPicPr>
          <p:nvPr/>
        </p:nvPicPr>
        <p:blipFill>
          <a:blip r:embed="rId5"/>
          <a:srcRect l="864" r="864"/>
          <a:stretch>
            <a:fillRect/>
          </a:stretch>
        </p:blipFill>
        <p:spPr>
          <a:xfrm rot="-1039191">
            <a:off x="-173052" y="259807"/>
            <a:ext cx="3740953" cy="5333473"/>
          </a:xfrm>
          <a:prstGeom prst="rect">
            <a:avLst/>
          </a:prstGeom>
        </p:spPr>
      </p:pic>
      <p:sp>
        <p:nvSpPr>
          <p:cNvPr id="7" name="AutoShape 7"/>
          <p:cNvSpPr/>
          <p:nvPr/>
        </p:nvSpPr>
        <p:spPr>
          <a:xfrm>
            <a:off x="3939002" y="2177372"/>
            <a:ext cx="10409996" cy="5932255"/>
          </a:xfrm>
          <a:prstGeom prst="rect">
            <a:avLst/>
          </a:prstGeom>
          <a:solidFill>
            <a:srgbClr val="EDE9DE"/>
          </a:solidFill>
        </p:spPr>
      </p:sp>
      <p:sp>
        <p:nvSpPr>
          <p:cNvPr id="12" name="Freeform 12"/>
          <p:cNvSpPr/>
          <p:nvPr/>
        </p:nvSpPr>
        <p:spPr>
          <a:xfrm>
            <a:off x="2438302" y="5143500"/>
            <a:ext cx="3614329" cy="3795861"/>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sp>
      <p:pic>
        <p:nvPicPr>
          <p:cNvPr id="17" name="Picture 17"/>
          <p:cNvPicPr>
            <a:picLocks noChangeAspect="1"/>
          </p:cNvPicPr>
          <p:nvPr/>
        </p:nvPicPr>
        <p:blipFill>
          <a:blip r:embed="rId6"/>
          <a:srcRect/>
          <a:stretch>
            <a:fillRect/>
          </a:stretch>
        </p:blipFill>
        <p:spPr>
          <a:xfrm>
            <a:off x="11546489" y="7262957"/>
            <a:ext cx="3281555" cy="2366822"/>
          </a:xfrm>
          <a:prstGeom prst="rect">
            <a:avLst/>
          </a:prstGeom>
        </p:spPr>
      </p:pic>
      <p:pic>
        <p:nvPicPr>
          <p:cNvPr id="18" name="Picture 18"/>
          <p:cNvPicPr>
            <a:picLocks noChangeAspect="1"/>
          </p:cNvPicPr>
          <p:nvPr/>
        </p:nvPicPr>
        <p:blipFill>
          <a:blip r:embed="rId7"/>
          <a:srcRect/>
          <a:stretch>
            <a:fillRect/>
          </a:stretch>
        </p:blipFill>
        <p:spPr>
          <a:xfrm rot="-4845883">
            <a:off x="16844108" y="8153177"/>
            <a:ext cx="993233" cy="1757935"/>
          </a:xfrm>
          <a:prstGeom prst="rect">
            <a:avLst/>
          </a:prstGeom>
        </p:spPr>
      </p:pic>
      <p:pic>
        <p:nvPicPr>
          <p:cNvPr id="19" name="Picture 19"/>
          <p:cNvPicPr>
            <a:picLocks noChangeAspect="1"/>
          </p:cNvPicPr>
          <p:nvPr/>
        </p:nvPicPr>
        <p:blipFill>
          <a:blip r:embed="rId8"/>
          <a:srcRect/>
          <a:stretch>
            <a:fillRect/>
          </a:stretch>
        </p:blipFill>
        <p:spPr>
          <a:xfrm rot="-5400000">
            <a:off x="8679574" y="1068659"/>
            <a:ext cx="928853" cy="2485225"/>
          </a:xfrm>
          <a:prstGeom prst="rect">
            <a:avLst/>
          </a:prstGeom>
        </p:spPr>
      </p:pic>
      <p:pic>
        <p:nvPicPr>
          <p:cNvPr id="20" name="Picture 20"/>
          <p:cNvPicPr>
            <a:picLocks noChangeAspect="1"/>
          </p:cNvPicPr>
          <p:nvPr/>
        </p:nvPicPr>
        <p:blipFill>
          <a:blip r:embed="rId9"/>
          <a:srcRect/>
          <a:stretch>
            <a:fillRect/>
          </a:stretch>
        </p:blipFill>
        <p:spPr>
          <a:xfrm>
            <a:off x="14129137" y="6292541"/>
            <a:ext cx="1194734" cy="3634173"/>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3066" y="7181915"/>
            <a:ext cx="348400" cy="423546"/>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4534" y="0"/>
            <a:ext cx="348400" cy="423546"/>
          </a:xfrm>
          <a:prstGeom prst="rect">
            <a:avLst/>
          </a:prstGeom>
        </p:spPr>
      </p:pic>
      <p:pic>
        <p:nvPicPr>
          <p:cNvPr id="23" name="Picture 23"/>
          <p:cNvPicPr>
            <a:picLocks noChangeAspect="1"/>
          </p:cNvPicPr>
          <p:nvPr/>
        </p:nvPicPr>
        <p:blipFill>
          <a:blip r:embed="rId12"/>
          <a:srcRect/>
          <a:stretch>
            <a:fillRect/>
          </a:stretch>
        </p:blipFill>
        <p:spPr>
          <a:xfrm rot="-5400000">
            <a:off x="14448924" y="8309824"/>
            <a:ext cx="758240" cy="1652839"/>
          </a:xfrm>
          <a:prstGeom prst="rect">
            <a:avLst/>
          </a:prstGeom>
        </p:spPr>
      </p:pic>
      <p:sp>
        <p:nvSpPr>
          <p:cNvPr id="24" name="TextBox 24"/>
          <p:cNvSpPr txBox="1"/>
          <p:nvPr/>
        </p:nvSpPr>
        <p:spPr>
          <a:xfrm>
            <a:off x="5354895" y="3457575"/>
            <a:ext cx="7578210" cy="3385542"/>
          </a:xfrm>
          <a:prstGeom prst="rect">
            <a:avLst/>
          </a:prstGeom>
        </p:spPr>
        <p:txBody>
          <a:bodyPr lIns="0" tIns="0" rIns="0" bIns="0" rtlCol="0" anchor="t">
            <a:spAutoFit/>
          </a:bodyPr>
          <a:lstStyle/>
          <a:p>
            <a:pPr algn="ctr">
              <a:lnSpc>
                <a:spcPts val="13200"/>
              </a:lnSpc>
            </a:pPr>
            <a:r>
              <a:rPr lang="ru-RU" sz="11000">
                <a:solidFill>
                  <a:srgbClr val="2B2926"/>
                </a:solidFill>
                <a:latin typeface="Dancing Script"/>
              </a:rPr>
              <a:t>Great</a:t>
            </a:r>
          </a:p>
          <a:p>
            <a:pPr algn="ctr">
              <a:lnSpc>
                <a:spcPts val="13200"/>
              </a:lnSpc>
            </a:pPr>
            <a:r>
              <a:rPr lang="ru-RU" sz="11000">
                <a:solidFill>
                  <a:srgbClr val="2B2926"/>
                </a:solidFill>
                <a:latin typeface="Dancing Script"/>
              </a:rPr>
              <a:t>Britain</a:t>
            </a:r>
          </a:p>
        </p:txBody>
      </p:sp>
      <p:pic>
        <p:nvPicPr>
          <p:cNvPr id="26" name="Picture 26"/>
          <p:cNvPicPr>
            <a:picLocks noChangeAspect="1"/>
          </p:cNvPicPr>
          <p:nvPr/>
        </p:nvPicPr>
        <p:blipFill>
          <a:blip r:embed="rId13"/>
          <a:srcRect/>
          <a:stretch>
            <a:fillRect/>
          </a:stretch>
        </p:blipFill>
        <p:spPr>
          <a:xfrm rot="-6707707">
            <a:off x="2056395" y="3758871"/>
            <a:ext cx="650632" cy="1684485"/>
          </a:xfrm>
          <a:prstGeom prst="rect">
            <a:avLst/>
          </a:prstGeom>
        </p:spPr>
      </p:pic>
      <p:pic>
        <p:nvPicPr>
          <p:cNvPr id="27" name="Picture 2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478805" y="7730979"/>
            <a:ext cx="1416922" cy="1495791"/>
          </a:xfrm>
          <a:prstGeom prst="rect">
            <a:avLst/>
          </a:prstGeom>
        </p:spPr>
      </p:pic>
      <p:pic>
        <p:nvPicPr>
          <p:cNvPr id="28" name="Рисунок 28">
            <a:extLst>
              <a:ext uri="{FF2B5EF4-FFF2-40B4-BE49-F238E27FC236}">
                <a16:creationId xmlns:a16="http://schemas.microsoft.com/office/drawing/2014/main" id="{2EC7B007-476F-2741-B3B4-EFB1732E15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831320" y="1347638"/>
            <a:ext cx="3266839" cy="4242648"/>
          </a:xfrm>
          <a:prstGeom prst="rect">
            <a:avLst/>
          </a:prstGeom>
        </p:spPr>
      </p:pic>
      <p:sp>
        <p:nvSpPr>
          <p:cNvPr id="10" name="Freeform 10"/>
          <p:cNvSpPr/>
          <p:nvPr/>
        </p:nvSpPr>
        <p:spPr>
          <a:xfrm>
            <a:off x="12629465" y="1193471"/>
            <a:ext cx="3641476" cy="4549334"/>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17"/>
            <a:stretch>
              <a:fillRect t="-285" b="-285"/>
            </a:stretch>
          </a:blipFill>
        </p:spPr>
      </p:sp>
      <p:pic>
        <p:nvPicPr>
          <p:cNvPr id="16" name="Picture 16"/>
          <p:cNvPicPr>
            <a:picLocks noChangeAspect="1"/>
          </p:cNvPicPr>
          <p:nvPr/>
        </p:nvPicPr>
        <p:blipFill>
          <a:blip r:embed="rId18"/>
          <a:srcRect l="32936"/>
          <a:stretch>
            <a:fillRect/>
          </a:stretch>
        </p:blipFill>
        <p:spPr>
          <a:xfrm>
            <a:off x="14606959" y="1291698"/>
            <a:ext cx="3955541" cy="9475036"/>
          </a:xfrm>
          <a:prstGeom prst="rect">
            <a:avLst/>
          </a:prstGeom>
        </p:spPr>
      </p:pic>
      <p:pic>
        <p:nvPicPr>
          <p:cNvPr id="15" name="Picture 15"/>
          <p:cNvPicPr>
            <a:picLocks noChangeAspect="1"/>
          </p:cNvPicPr>
          <p:nvPr/>
        </p:nvPicPr>
        <p:blipFill>
          <a:blip r:embed="rId19"/>
          <a:srcRect/>
          <a:stretch>
            <a:fillRect/>
          </a:stretch>
        </p:blipFill>
        <p:spPr>
          <a:xfrm>
            <a:off x="14091037" y="765810"/>
            <a:ext cx="515922" cy="525780"/>
          </a:xfrm>
          <a:prstGeom prst="rect">
            <a:avLst/>
          </a:prstGeom>
        </p:spPr>
      </p:pic>
      <p:pic>
        <p:nvPicPr>
          <p:cNvPr id="29" name="Рисунок 29">
            <a:extLst>
              <a:ext uri="{FF2B5EF4-FFF2-40B4-BE49-F238E27FC236}">
                <a16:creationId xmlns:a16="http://schemas.microsoft.com/office/drawing/2014/main" id="{7B2ACF4E-0E5E-6149-8D39-2640DE8FC6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22079" y="5306394"/>
            <a:ext cx="3125206" cy="3238486"/>
          </a:xfrm>
          <a:prstGeom prst="rect">
            <a:avLst/>
          </a:prstGeom>
        </p:spPr>
      </p:pic>
      <p:pic>
        <p:nvPicPr>
          <p:cNvPr id="25" name="Picture 25"/>
          <p:cNvPicPr>
            <a:picLocks noChangeAspect="1"/>
          </p:cNvPicPr>
          <p:nvPr/>
        </p:nvPicPr>
        <p:blipFill>
          <a:blip r:embed="rId21"/>
          <a:srcRect/>
          <a:stretch>
            <a:fillRect/>
          </a:stretch>
        </p:blipFill>
        <p:spPr>
          <a:xfrm>
            <a:off x="1110923" y="7730979"/>
            <a:ext cx="2062603" cy="2052290"/>
          </a:xfrm>
          <a:prstGeom prst="rect">
            <a:avLst/>
          </a:prstGeom>
        </p:spPr>
      </p:pic>
      <p:pic>
        <p:nvPicPr>
          <p:cNvPr id="14" name="Picture 14"/>
          <p:cNvPicPr>
            <a:picLocks noChangeAspect="1"/>
          </p:cNvPicPr>
          <p:nvPr/>
        </p:nvPicPr>
        <p:blipFill>
          <a:blip r:embed="rId19"/>
          <a:srcRect/>
          <a:stretch>
            <a:fillRect/>
          </a:stretch>
        </p:blipFill>
        <p:spPr>
          <a:xfrm>
            <a:off x="3681041" y="4953000"/>
            <a:ext cx="515922" cy="525780"/>
          </a:xfrm>
          <a:prstGeom prst="rect">
            <a:avLst/>
          </a:prstGeom>
        </p:spPr>
      </p:pic>
    </p:spTree>
  </p:cSld>
  <p:clrMapOvr>
    <a:masterClrMapping/>
  </p:clrMapOvr>
  <p:transition spd="slow">
    <p:cover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pic>
        <p:nvPicPr>
          <p:cNvPr id="3" name="Picture 3"/>
          <p:cNvPicPr>
            <a:picLocks noChangeAspect="1"/>
          </p:cNvPicPr>
          <p:nvPr/>
        </p:nvPicPr>
        <p:blipFill>
          <a:blip r:embed="rId3"/>
          <a:srcRect t="22222"/>
          <a:stretch>
            <a:fillRect/>
          </a:stretch>
        </p:blipFill>
        <p:spPr>
          <a:xfrm>
            <a:off x="12356451" y="1192087"/>
            <a:ext cx="3016129" cy="2415295"/>
          </a:xfrm>
          <a:prstGeom prst="rect">
            <a:avLst/>
          </a:prstGeom>
        </p:spPr>
      </p:pic>
      <p:pic>
        <p:nvPicPr>
          <p:cNvPr id="4" name="Picture 4"/>
          <p:cNvPicPr>
            <a:picLocks noChangeAspect="1"/>
          </p:cNvPicPr>
          <p:nvPr/>
        </p:nvPicPr>
        <p:blipFill>
          <a:blip r:embed="rId4"/>
          <a:srcRect b="12524"/>
          <a:stretch>
            <a:fillRect/>
          </a:stretch>
        </p:blipFill>
        <p:spPr>
          <a:xfrm>
            <a:off x="5488840" y="733339"/>
            <a:ext cx="7310320" cy="8820322"/>
          </a:xfrm>
          <a:prstGeom prst="rect">
            <a:avLst/>
          </a:prstGeom>
        </p:spPr>
      </p:pic>
      <p:pic>
        <p:nvPicPr>
          <p:cNvPr id="5" name="Picture 5"/>
          <p:cNvPicPr>
            <a:picLocks noChangeAspect="1"/>
          </p:cNvPicPr>
          <p:nvPr/>
        </p:nvPicPr>
        <p:blipFill>
          <a:blip r:embed="rId5"/>
          <a:srcRect/>
          <a:stretch>
            <a:fillRect/>
          </a:stretch>
        </p:blipFill>
        <p:spPr>
          <a:xfrm>
            <a:off x="-1985184" y="-113516"/>
            <a:ext cx="6799262" cy="11238450"/>
          </a:xfrm>
          <a:prstGeom prst="rect">
            <a:avLst/>
          </a:prstGeom>
        </p:spPr>
      </p:pic>
      <p:sp>
        <p:nvSpPr>
          <p:cNvPr id="7" name="Freeform 7"/>
          <p:cNvSpPr/>
          <p:nvPr/>
        </p:nvSpPr>
        <p:spPr>
          <a:xfrm>
            <a:off x="2286000" y="2071262"/>
            <a:ext cx="2897660" cy="4873103"/>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6"/>
            <a:stretch>
              <a:fillRect l="-4" r="-4"/>
            </a:stretch>
          </a:blipFill>
        </p:spPr>
      </p:sp>
      <p:pic>
        <p:nvPicPr>
          <p:cNvPr id="9" name="Picture 9"/>
          <p:cNvPicPr>
            <a:picLocks noChangeAspect="1"/>
          </p:cNvPicPr>
          <p:nvPr/>
        </p:nvPicPr>
        <p:blipFill>
          <a:blip r:embed="rId7"/>
          <a:srcRect/>
          <a:stretch>
            <a:fillRect/>
          </a:stretch>
        </p:blipFill>
        <p:spPr>
          <a:xfrm>
            <a:off x="14606959" y="2685938"/>
            <a:ext cx="3898773" cy="8229600"/>
          </a:xfrm>
          <a:prstGeom prst="rect">
            <a:avLst/>
          </a:prstGeom>
        </p:spPr>
      </p:pic>
      <p:pic>
        <p:nvPicPr>
          <p:cNvPr id="10" name="Picture 10"/>
          <p:cNvPicPr>
            <a:picLocks noChangeAspect="1"/>
          </p:cNvPicPr>
          <p:nvPr/>
        </p:nvPicPr>
        <p:blipFill>
          <a:blip r:embed="rId8"/>
          <a:srcRect/>
          <a:stretch>
            <a:fillRect/>
          </a:stretch>
        </p:blipFill>
        <p:spPr>
          <a:xfrm rot="-5400000">
            <a:off x="13401419" y="537777"/>
            <a:ext cx="758240" cy="1652839"/>
          </a:xfrm>
          <a:prstGeom prst="rect">
            <a:avLst/>
          </a:prstGeom>
        </p:spPr>
      </p:pic>
      <p:pic>
        <p:nvPicPr>
          <p:cNvPr id="11" name="Picture 11"/>
          <p:cNvPicPr>
            <a:picLocks noChangeAspect="1"/>
          </p:cNvPicPr>
          <p:nvPr/>
        </p:nvPicPr>
        <p:blipFill>
          <a:blip r:embed="rId9"/>
          <a:srcRect/>
          <a:stretch>
            <a:fillRect/>
          </a:stretch>
        </p:blipFill>
        <p:spPr>
          <a:xfrm rot="-866340">
            <a:off x="5148664" y="6664240"/>
            <a:ext cx="2149050" cy="3681456"/>
          </a:xfrm>
          <a:prstGeom prst="rect">
            <a:avLst/>
          </a:prstGeom>
        </p:spPr>
      </p:pic>
      <p:pic>
        <p:nvPicPr>
          <p:cNvPr id="12" name="Picture 12"/>
          <p:cNvPicPr>
            <a:picLocks noChangeAspect="1"/>
          </p:cNvPicPr>
          <p:nvPr/>
        </p:nvPicPr>
        <p:blipFill>
          <a:blip r:embed="rId10"/>
          <a:srcRect/>
          <a:stretch>
            <a:fillRect/>
          </a:stretch>
        </p:blipFill>
        <p:spPr>
          <a:xfrm rot="-5952219">
            <a:off x="5570169" y="8560079"/>
            <a:ext cx="848801" cy="1502303"/>
          </a:xfrm>
          <a:prstGeom prst="rect">
            <a:avLst/>
          </a:prstGeom>
        </p:spPr>
      </p:pic>
      <p:pic>
        <p:nvPicPr>
          <p:cNvPr id="13" name="Picture 13"/>
          <p:cNvPicPr>
            <a:picLocks noChangeAspect="1"/>
          </p:cNvPicPr>
          <p:nvPr/>
        </p:nvPicPr>
        <p:blipFill>
          <a:blip r:embed="rId11"/>
          <a:srcRect/>
          <a:stretch>
            <a:fillRect/>
          </a:stretch>
        </p:blipFill>
        <p:spPr>
          <a:xfrm rot="-5400000">
            <a:off x="1615243" y="6626310"/>
            <a:ext cx="700105" cy="1873192"/>
          </a:xfrm>
          <a:prstGeom prst="rect">
            <a:avLst/>
          </a:prstGeom>
        </p:spPr>
      </p:pic>
      <p:pic>
        <p:nvPicPr>
          <p:cNvPr id="14" name="Picture 14"/>
          <p:cNvPicPr>
            <a:picLocks noChangeAspect="1"/>
          </p:cNvPicPr>
          <p:nvPr/>
        </p:nvPicPr>
        <p:blipFill>
          <a:blip r:embed="rId12"/>
          <a:srcRect r="45182"/>
          <a:stretch>
            <a:fillRect/>
          </a:stretch>
        </p:blipFill>
        <p:spPr>
          <a:xfrm>
            <a:off x="15180700" y="9865372"/>
            <a:ext cx="1375645" cy="690114"/>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91036" y="1456214"/>
            <a:ext cx="505929" cy="615051"/>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73453" y="1784684"/>
            <a:ext cx="505929" cy="615051"/>
          </a:xfrm>
          <a:prstGeom prst="rect">
            <a:avLst/>
          </a:prstGeom>
        </p:spPr>
      </p:pic>
      <p:grpSp>
        <p:nvGrpSpPr>
          <p:cNvPr id="17" name="Group 17"/>
          <p:cNvGrpSpPr/>
          <p:nvPr/>
        </p:nvGrpSpPr>
        <p:grpSpPr>
          <a:xfrm>
            <a:off x="6070599" y="3656622"/>
            <a:ext cx="5994212" cy="3556231"/>
            <a:chOff x="-203453" y="767862"/>
            <a:chExt cx="7992281" cy="4741640"/>
          </a:xfrm>
        </p:grpSpPr>
        <p:sp>
          <p:nvSpPr>
            <p:cNvPr id="18" name="TextBox 18"/>
            <p:cNvSpPr txBox="1"/>
            <p:nvPr/>
          </p:nvSpPr>
          <p:spPr>
            <a:xfrm>
              <a:off x="-203453" y="767862"/>
              <a:ext cx="7788828" cy="2262157"/>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Thank you for the attention</a:t>
              </a:r>
              <a:r>
                <a:rPr lang="en-US" sz="6000">
                  <a:solidFill>
                    <a:srgbClr val="2B2926"/>
                  </a:solidFill>
                  <a:latin typeface="Dancing Script"/>
                </a:rPr>
                <a:t> </a:t>
              </a:r>
            </a:p>
          </p:txBody>
        </p:sp>
        <p:sp>
          <p:nvSpPr>
            <p:cNvPr id="19" name="TextBox 19"/>
            <p:cNvSpPr txBox="1"/>
            <p:nvPr/>
          </p:nvSpPr>
          <p:spPr>
            <a:xfrm>
              <a:off x="0" y="4346790"/>
              <a:ext cx="7788828" cy="1162712"/>
            </a:xfrm>
            <a:prstGeom prst="rect">
              <a:avLst/>
            </a:prstGeom>
          </p:spPr>
          <p:txBody>
            <a:bodyPr wrap="square" lIns="0" tIns="0" rIns="0" bIns="0" rtlCol="0" anchor="t">
              <a:spAutoFit/>
            </a:bodyPr>
            <a:lstStyle/>
            <a:p>
              <a:pPr algn="ctr">
                <a:lnSpc>
                  <a:spcPts val="3380"/>
                </a:lnSpc>
              </a:pPr>
              <a:r>
                <a:rPr lang="en-US" sz="3200">
                  <a:solidFill>
                    <a:srgbClr val="2B2926"/>
                  </a:solidFill>
                  <a:latin typeface="Bitter"/>
                </a:rPr>
                <a:t> hope you enjoyed it, I think the queen will appreciate it</a:t>
              </a:r>
            </a:p>
          </p:txBody>
        </p:sp>
      </p:grpSp>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50438" y="1847050"/>
            <a:ext cx="1256521" cy="1233675"/>
          </a:xfrm>
          <a:prstGeom prst="rect">
            <a:avLst/>
          </a:prstGeom>
        </p:spPr>
      </p:pic>
      <p:pic>
        <p:nvPicPr>
          <p:cNvPr id="21" name="Рисунок 21">
            <a:extLst>
              <a:ext uri="{FF2B5EF4-FFF2-40B4-BE49-F238E27FC236}">
                <a16:creationId xmlns:a16="http://schemas.microsoft.com/office/drawing/2014/main" id="{DB9DD059-1BC0-1D4D-9FDA-0841D0DFBA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12671" y="2525425"/>
            <a:ext cx="2665336" cy="4136823"/>
          </a:xfrm>
          <a:prstGeom prst="rect">
            <a:avLst/>
          </a:prstGeom>
        </p:spPr>
      </p:pic>
    </p:spTree>
  </p:cSld>
  <p:clrMapOvr>
    <a:masterClrMapping/>
  </p:clrMapOvr>
  <p:transition spd="slow">
    <p:cover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a:off x="15430724" y="621150"/>
            <a:ext cx="1828576" cy="5562209"/>
          </a:xfrm>
          <a:prstGeom prst="rect">
            <a:avLst/>
          </a:prstGeom>
        </p:spPr>
      </p:pic>
      <p:pic>
        <p:nvPicPr>
          <p:cNvPr id="6" name="Picture 6"/>
          <p:cNvPicPr>
            <a:picLocks noChangeAspect="1"/>
          </p:cNvPicPr>
          <p:nvPr/>
        </p:nvPicPr>
        <p:blipFill>
          <a:blip r:embed="rId4"/>
          <a:srcRect/>
          <a:stretch>
            <a:fillRect/>
          </a:stretch>
        </p:blipFill>
        <p:spPr>
          <a:xfrm>
            <a:off x="15722006" y="6884943"/>
            <a:ext cx="1246012" cy="4746713"/>
          </a:xfrm>
          <a:prstGeom prst="rect">
            <a:avLst/>
          </a:prstGeom>
        </p:spPr>
      </p:pic>
      <p:grpSp>
        <p:nvGrpSpPr>
          <p:cNvPr id="7" name="Group 7"/>
          <p:cNvGrpSpPr>
            <a:grpSpLocks noChangeAspect="1"/>
          </p:cNvGrpSpPr>
          <p:nvPr/>
        </p:nvGrpSpPr>
        <p:grpSpPr>
          <a:xfrm>
            <a:off x="12083642" y="4255323"/>
            <a:ext cx="3751636" cy="2912335"/>
            <a:chOff x="0" y="1270"/>
            <a:chExt cx="3289300" cy="6353810"/>
          </a:xfrm>
        </p:grpSpPr>
        <p:sp>
          <p:nvSpPr>
            <p:cNvPr id="8" name="Freeform 8"/>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11" name="Freeform 11"/>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B2926"/>
            </a:solidFill>
          </p:spPr>
        </p:sp>
      </p:grpSp>
      <p:pic>
        <p:nvPicPr>
          <p:cNvPr id="12" name="Picture 12"/>
          <p:cNvPicPr>
            <a:picLocks noChangeAspect="1"/>
          </p:cNvPicPr>
          <p:nvPr/>
        </p:nvPicPr>
        <p:blipFill>
          <a:blip r:embed="rId5"/>
          <a:srcRect/>
          <a:stretch>
            <a:fillRect/>
          </a:stretch>
        </p:blipFill>
        <p:spPr>
          <a:xfrm rot="-5400000">
            <a:off x="13895227" y="3350654"/>
            <a:ext cx="650632" cy="1684485"/>
          </a:xfrm>
          <a:prstGeom prst="rect">
            <a:avLst/>
          </a:prstGeom>
        </p:spPr>
      </p:pic>
      <p:pic>
        <p:nvPicPr>
          <p:cNvPr id="13" name="Picture 13"/>
          <p:cNvPicPr>
            <a:picLocks noChangeAspect="1"/>
          </p:cNvPicPr>
          <p:nvPr/>
        </p:nvPicPr>
        <p:blipFill>
          <a:blip r:embed="rId6"/>
          <a:srcRect r="82283"/>
          <a:stretch>
            <a:fillRect/>
          </a:stretch>
        </p:blipFill>
        <p:spPr>
          <a:xfrm rot="-5400000">
            <a:off x="5936312" y="-3923312"/>
            <a:ext cx="1544655" cy="11359878"/>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1725" y="837195"/>
            <a:ext cx="505929" cy="615051"/>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77713" y="837195"/>
            <a:ext cx="505929" cy="615051"/>
          </a:xfrm>
          <a:prstGeom prst="rect">
            <a:avLst/>
          </a:prstGeom>
        </p:spPr>
      </p:pic>
      <p:pic>
        <p:nvPicPr>
          <p:cNvPr id="16" name="Picture 16"/>
          <p:cNvPicPr>
            <a:picLocks noChangeAspect="1"/>
          </p:cNvPicPr>
          <p:nvPr/>
        </p:nvPicPr>
        <p:blipFill>
          <a:blip r:embed="rId3"/>
          <a:srcRect/>
          <a:stretch>
            <a:fillRect/>
          </a:stretch>
        </p:blipFill>
        <p:spPr>
          <a:xfrm>
            <a:off x="17259300" y="4518213"/>
            <a:ext cx="1828576" cy="5562209"/>
          </a:xfrm>
          <a:prstGeom prst="rect">
            <a:avLst/>
          </a:prstGeom>
        </p:spPr>
      </p:pic>
      <p:pic>
        <p:nvPicPr>
          <p:cNvPr id="17" name="Picture 17"/>
          <p:cNvPicPr>
            <a:picLocks noChangeAspect="1"/>
          </p:cNvPicPr>
          <p:nvPr/>
        </p:nvPicPr>
        <p:blipFill>
          <a:blip r:embed="rId9"/>
          <a:srcRect/>
          <a:stretch>
            <a:fillRect/>
          </a:stretch>
        </p:blipFill>
        <p:spPr>
          <a:xfrm>
            <a:off x="17259300" y="8624603"/>
            <a:ext cx="3076743" cy="846104"/>
          </a:xfrm>
          <a:prstGeom prst="rect">
            <a:avLst/>
          </a:prstGeom>
        </p:spPr>
      </p:pic>
      <p:pic>
        <p:nvPicPr>
          <p:cNvPr id="18" name="Picture 18"/>
          <p:cNvPicPr>
            <a:picLocks noChangeAspect="1"/>
          </p:cNvPicPr>
          <p:nvPr/>
        </p:nvPicPr>
        <p:blipFill>
          <a:blip r:embed="rId5"/>
          <a:srcRect/>
          <a:stretch>
            <a:fillRect/>
          </a:stretch>
        </p:blipFill>
        <p:spPr>
          <a:xfrm rot="-4164121">
            <a:off x="1115350" y="8021444"/>
            <a:ext cx="792748" cy="2052423"/>
          </a:xfrm>
          <a:prstGeom prst="rect">
            <a:avLst/>
          </a:prstGeom>
        </p:spPr>
      </p:pic>
      <p:sp>
        <p:nvSpPr>
          <p:cNvPr id="21" name="TextBox 21"/>
          <p:cNvSpPr txBox="1"/>
          <p:nvPr/>
        </p:nvSpPr>
        <p:spPr>
          <a:xfrm>
            <a:off x="1534365" y="3334272"/>
            <a:ext cx="10030095" cy="4770537"/>
          </a:xfrm>
          <a:prstGeom prst="rect">
            <a:avLst/>
          </a:prstGeom>
        </p:spPr>
        <p:txBody>
          <a:bodyPr wrap="square" lIns="0" tIns="0" rIns="0" bIns="0" rtlCol="0" anchor="t">
            <a:spAutoFit/>
          </a:bodyPr>
          <a:lstStyle/>
          <a:p>
            <a:pPr marL="237489" lvl="1">
              <a:lnSpc>
                <a:spcPts val="3079"/>
              </a:lnSpc>
            </a:pPr>
            <a:r>
              <a:rPr lang="ru-RU" sz="2800">
                <a:solidFill>
                  <a:srgbClr val="2B2926"/>
                </a:solidFill>
                <a:latin typeface="Bitter"/>
              </a:rPr>
              <a:t>Buckingham Palace is the official residence of Queen Elizabeth. It is located near Green Park. When the Queen is in the residence, the Royal Standard flies over Buckingham Palace.
There are 775 rooms where members of the Royal family and their servants live. There are also rooms for guests. There are offices, on-site post and even swimming pool in the palace.
Throughout the year right in front of Buckingham Palace the ceremony of the Changing of the Guard takes place, attracting a lot of tourists.</a:t>
            </a:r>
          </a:p>
          <a:p>
            <a:pPr marL="237489" lvl="1">
              <a:lnSpc>
                <a:spcPts val="3079"/>
              </a:lnSpc>
            </a:pPr>
            <a:endParaRPr lang="en-US" sz="2800">
              <a:solidFill>
                <a:srgbClr val="2B2926"/>
              </a:solidFill>
              <a:latin typeface="Bitter"/>
            </a:endParaRPr>
          </a:p>
        </p:txBody>
      </p:sp>
      <p:sp>
        <p:nvSpPr>
          <p:cNvPr id="22" name="TextBox 22"/>
          <p:cNvSpPr txBox="1"/>
          <p:nvPr/>
        </p:nvSpPr>
        <p:spPr>
          <a:xfrm>
            <a:off x="2017653" y="1316973"/>
            <a:ext cx="9524167" cy="923330"/>
          </a:xfrm>
          <a:prstGeom prst="rect">
            <a:avLst/>
          </a:prstGeom>
        </p:spPr>
        <p:txBody>
          <a:bodyPr lIns="0" tIns="0" rIns="0" bIns="0" rtlCol="0" anchor="t">
            <a:spAutoFit/>
          </a:bodyPr>
          <a:lstStyle/>
          <a:p>
            <a:pPr algn="ctr"/>
            <a:endParaRPr lang="" sz="6000" i="0">
              <a:effectLst/>
              <a:latin typeface="Edwardian Script ITC" panose="02000000000000000000" pitchFamily="2" charset="0"/>
              <a:ea typeface="Edwardian Script ITC" panose="02000000000000000000" pitchFamily="2" charset="0"/>
            </a:endParaRPr>
          </a:p>
        </p:txBody>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9185" y="7690087"/>
            <a:ext cx="415827" cy="505515"/>
          </a:xfrm>
          <a:prstGeom prst="rect">
            <a:avLst/>
          </a:prstGeom>
        </p:spPr>
      </p:pic>
      <p:pic>
        <p:nvPicPr>
          <p:cNvPr id="24" name="Рисунок 24">
            <a:extLst>
              <a:ext uri="{FF2B5EF4-FFF2-40B4-BE49-F238E27FC236}">
                <a16:creationId xmlns:a16="http://schemas.microsoft.com/office/drawing/2014/main" id="{5CE30A3D-ED00-0E40-A901-3D698AAE3C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97223" y="4456153"/>
            <a:ext cx="3310526" cy="2483545"/>
          </a:xfrm>
          <a:prstGeom prst="rect">
            <a:avLst/>
          </a:prstGeom>
        </p:spPr>
      </p:pic>
      <p:pic>
        <p:nvPicPr>
          <p:cNvPr id="5" name="Picture 5"/>
          <p:cNvPicPr>
            <a:picLocks noChangeAspect="1"/>
          </p:cNvPicPr>
          <p:nvPr/>
        </p:nvPicPr>
        <p:blipFill>
          <a:blip r:embed="rId11"/>
          <a:srcRect/>
          <a:stretch>
            <a:fillRect/>
          </a:stretch>
        </p:blipFill>
        <p:spPr>
          <a:xfrm rot="-5400000">
            <a:off x="16041089" y="4555857"/>
            <a:ext cx="758240" cy="1652839"/>
          </a:xfrm>
          <a:prstGeom prst="rect">
            <a:avLst/>
          </a:prstGeom>
        </p:spPr>
      </p:pic>
      <p:sp>
        <p:nvSpPr>
          <p:cNvPr id="9" name="TextBox 8">
            <a:extLst>
              <a:ext uri="{FF2B5EF4-FFF2-40B4-BE49-F238E27FC236}">
                <a16:creationId xmlns:a16="http://schemas.microsoft.com/office/drawing/2014/main" id="{07D359FF-BBAC-D14F-938E-3CFE0FAC3D80}"/>
              </a:ext>
            </a:extLst>
          </p:cNvPr>
          <p:cNvSpPr txBox="1"/>
          <p:nvPr/>
        </p:nvSpPr>
        <p:spPr>
          <a:xfrm>
            <a:off x="2023793" y="1259100"/>
            <a:ext cx="9248983" cy="1015663"/>
          </a:xfrm>
          <a:prstGeom prst="rect">
            <a:avLst/>
          </a:prstGeom>
          <a:noFill/>
        </p:spPr>
        <p:txBody>
          <a:bodyPr wrap="square" rtlCol="0">
            <a:spAutoFit/>
          </a:bodyPr>
          <a:lstStyle/>
          <a:p>
            <a:pPr algn="ctr"/>
            <a:r>
              <a:rPr lang="ru-RU" sz="6000">
                <a:solidFill>
                  <a:srgbClr val="2B2926"/>
                </a:solidFill>
                <a:latin typeface="Dancing Script"/>
              </a:rPr>
              <a:t>Buckingham Palace </a:t>
            </a:r>
            <a:endParaRPr lang="" sz="6000"/>
          </a:p>
        </p:txBody>
      </p:sp>
    </p:spTree>
  </p:cSld>
  <p:clrMapOvr>
    <a:masterClrMapping/>
  </p:clrMapOvr>
  <p:transition spd="slow">
    <p:cover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46386"/>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Big Ben</a:t>
            </a:r>
            <a:endParaRPr lang="ru-RU" sz="6000" b="1" i="0">
              <a:solidFill>
                <a:srgbClr val="061135"/>
              </a:solidFill>
              <a:effectLst/>
              <a:latin typeface="PT Sans" panose="020B0503020203020204" pitchFamily="34" charset="0"/>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4478149"/>
          </a:xfrm>
          <a:prstGeom prst="rect">
            <a:avLst/>
          </a:prstGeom>
        </p:spPr>
        <p:txBody>
          <a:bodyPr lIns="0" tIns="0" rIns="0" bIns="0" rtlCol="0" anchor="t">
            <a:spAutoFit/>
          </a:bodyPr>
          <a:lstStyle/>
          <a:p>
            <a:pPr>
              <a:lnSpc>
                <a:spcPts val="3900"/>
              </a:lnSpc>
            </a:pPr>
            <a:r>
              <a:rPr lang="ru-RU" sz="3000">
                <a:solidFill>
                  <a:srgbClr val="2B2926"/>
                </a:solidFill>
                <a:latin typeface="Bitter"/>
              </a:rPr>
              <a:t>Big Ben is the name of the Great bell of the clock at the Palace of Westminster. Nowadays this name mostly refers to the clock and the clock tower.
In 2012 the tower was renamed to celebrate the Diamond Jubilee of the Queen and is now officially known as the Elizabeth Tower.
The height of the tower is 96,3 metres. Big Ben is one of the most prominent symbols of the United Kingdom.</a:t>
            </a:r>
            <a:endParaRPr lang="en-US" sz="3000">
              <a:solidFill>
                <a:srgbClr val="2B2926"/>
              </a:solidFill>
              <a:latin typeface="Bitter"/>
            </a:endParaRP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450D8F1C-6AEE-3B48-AB71-E1C0B571A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3728" y="3013591"/>
            <a:ext cx="3716800" cy="24272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46386"/>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 Westminsterl </a:t>
            </a:r>
            <a:endParaRPr lang="" sz="6000" b="1" i="0">
              <a:solidFill>
                <a:srgbClr val="061135"/>
              </a:solidFill>
              <a:effectLst/>
              <a:latin typeface="PT Sans" panose="02000000000000000000" pitchFamily="2" charset="0"/>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3978012"/>
          </a:xfrm>
          <a:prstGeom prst="rect">
            <a:avLst/>
          </a:prstGeom>
        </p:spPr>
        <p:txBody>
          <a:bodyPr lIns="0" tIns="0" rIns="0" bIns="0" rtlCol="0" anchor="t">
            <a:spAutoFit/>
          </a:bodyPr>
          <a:lstStyle/>
          <a:p>
            <a:pPr>
              <a:lnSpc>
                <a:spcPts val="3900"/>
              </a:lnSpc>
            </a:pPr>
            <a:r>
              <a:rPr lang="ru-RU" sz="3000">
                <a:solidFill>
                  <a:srgbClr val="2B2926"/>
                </a:solidFill>
                <a:latin typeface="Bitter"/>
              </a:rPr>
              <a:t>Westminster is a historical area of central London with several famous landmarks.
Westminster Abbey, a Gothic church, is located there. The church is a traditional place of coronation and burial site for all British kings and queens.
Not far from the church there is the Palace of Westminster which is the meeting place of the House of Commons and the House of Lords.</a:t>
            </a:r>
            <a:r>
              <a:rPr lang="en-US" sz="3000">
                <a:solidFill>
                  <a:srgbClr val="2B2926"/>
                </a:solidFill>
                <a:latin typeface="Bitter"/>
              </a:rPr>
              <a:t> </a:t>
            </a: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8EB879CE-CCAB-C043-8704-1B426AB1D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89152" y="3214986"/>
            <a:ext cx="3275488" cy="2246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66775"/>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St. Paul’s Cathedral</a:t>
            </a:r>
            <a:endParaRPr lang="en-US" sz="6000">
              <a:solidFill>
                <a:srgbClr val="2B2926"/>
              </a:solidFill>
              <a:latin typeface="Dancing Script"/>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3978012"/>
          </a:xfrm>
          <a:prstGeom prst="rect">
            <a:avLst/>
          </a:prstGeom>
        </p:spPr>
        <p:txBody>
          <a:bodyPr lIns="0" tIns="0" rIns="0" bIns="0" rtlCol="0" anchor="t">
            <a:spAutoFit/>
          </a:bodyPr>
          <a:lstStyle/>
          <a:p>
            <a:pPr>
              <a:lnSpc>
                <a:spcPts val="3900"/>
              </a:lnSpc>
            </a:pPr>
            <a:r>
              <a:rPr lang="ru-RU" sz="3000">
                <a:solidFill>
                  <a:srgbClr val="2B2926"/>
                </a:solidFill>
                <a:latin typeface="Bitter"/>
              </a:rPr>
              <a:t>St. Paul’s Cathedral is located at the highest point of the City of London, Ludgate Hill. The Cathedral was seriously damaged during the Great Fire of London. It was redesigned by Christopher Wren, a famous architect.
There are three Galleries and 17 bells in the Cathedral. The largest bell is called Great Paul. The funerals of a lot of notable figures have occured at the cathedral.</a:t>
            </a:r>
            <a:endParaRPr lang="en-US" sz="3000">
              <a:solidFill>
                <a:srgbClr val="2B2926"/>
              </a:solidFill>
              <a:latin typeface="Bitter"/>
            </a:endParaRP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B4E1742D-8780-BD4F-B245-71955B506C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97684" y="2994464"/>
            <a:ext cx="3242653" cy="24088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1696618"/>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Stonehenge</a:t>
            </a:r>
            <a:endParaRPr lang="" sz="6000" b="1" i="0">
              <a:solidFill>
                <a:srgbClr val="061135"/>
              </a:solidFill>
              <a:effectLst/>
              <a:latin typeface="PT Sans" panose="020B0503020203020204" pitchFamily="34" charset="0"/>
            </a:endParaRPr>
          </a:p>
          <a:p>
            <a:pPr algn="ctr">
              <a:lnSpc>
                <a:spcPts val="6600"/>
              </a:lnSpc>
            </a:pPr>
            <a:endParaRPr lang="en-US" sz="6000">
              <a:solidFill>
                <a:srgbClr val="2B2926"/>
              </a:solidFill>
              <a:latin typeface="Dancing Script"/>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4478149"/>
          </a:xfrm>
          <a:prstGeom prst="rect">
            <a:avLst/>
          </a:prstGeom>
        </p:spPr>
        <p:txBody>
          <a:bodyPr lIns="0" tIns="0" rIns="0" bIns="0" rtlCol="0" anchor="t">
            <a:spAutoFit/>
          </a:bodyPr>
          <a:lstStyle/>
          <a:p>
            <a:pPr>
              <a:lnSpc>
                <a:spcPts val="3900"/>
              </a:lnSpc>
            </a:pPr>
            <a:r>
              <a:rPr lang="ru-RU" sz="3000">
                <a:solidFill>
                  <a:srgbClr val="2B2926"/>
                </a:solidFill>
                <a:latin typeface="Bitter"/>
              </a:rPr>
              <a:t>Stonehenge is a well-known prehistoric monument which is located in Wiltshire, England. Huge standing stones which are 4,1 metres long and 2,1 metres wide make a ring.
The real purpose of this structure is still a subject of much controversy. It is believed that Stonehenge served as an ancient astronomical observatory.
Stonehenge is added to the list of UNESCO World Heritage Sites.</a:t>
            </a:r>
            <a:r>
              <a:rPr lang="en-US" sz="3000">
                <a:solidFill>
                  <a:srgbClr val="2B2926"/>
                </a:solidFill>
                <a:latin typeface="Bitter"/>
              </a:rPr>
              <a:t> </a:t>
            </a: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F92C64FA-0C60-2E47-B54D-276E269F85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3728" y="2990751"/>
            <a:ext cx="3318342" cy="26546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50233"/>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Windsor Castle</a:t>
            </a:r>
            <a:endParaRPr lang="en-US" sz="6000">
              <a:solidFill>
                <a:srgbClr val="2B2926"/>
              </a:solidFill>
              <a:latin typeface="Dancing Script"/>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4478149"/>
          </a:xfrm>
          <a:prstGeom prst="rect">
            <a:avLst/>
          </a:prstGeom>
        </p:spPr>
        <p:txBody>
          <a:bodyPr lIns="0" tIns="0" rIns="0" bIns="0" rtlCol="0" anchor="t">
            <a:spAutoFit/>
          </a:bodyPr>
          <a:lstStyle/>
          <a:p>
            <a:pPr>
              <a:lnSpc>
                <a:spcPts val="3900"/>
              </a:lnSpc>
            </a:pPr>
            <a:r>
              <a:rPr lang="ru-RU" sz="3000">
                <a:solidFill>
                  <a:srgbClr val="2B2926"/>
                </a:solidFill>
                <a:latin typeface="Bitter"/>
              </a:rPr>
              <a:t>Windsor Castle is a residence of the British monarchy. Windsor Castle is the largest residential castle in the world. A lot of official visits take place here. It is also open for tourists.
Windsor Castle is located on a hill and is surrounded with lush greenery.
The castle has been reconstructed a number of times but the location of its main buildings remains unchanged.</a:t>
            </a:r>
            <a:endParaRPr lang="en-US" sz="3000">
              <a:solidFill>
                <a:srgbClr val="2B2926"/>
              </a:solidFill>
              <a:latin typeface="Bitter"/>
            </a:endParaRP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642D2C01-5FD1-6C4F-B764-FA54530BBA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22550" y="3384607"/>
            <a:ext cx="3448100" cy="22799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50233"/>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Edinburgh Castle</a:t>
            </a:r>
            <a:endParaRPr lang="en-US" sz="6000">
              <a:solidFill>
                <a:srgbClr val="2B2926"/>
              </a:solidFill>
              <a:latin typeface="Dancing Script"/>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3978012"/>
          </a:xfrm>
          <a:prstGeom prst="rect">
            <a:avLst/>
          </a:prstGeom>
        </p:spPr>
        <p:txBody>
          <a:bodyPr lIns="0" tIns="0" rIns="0" bIns="0" rtlCol="0" anchor="t">
            <a:spAutoFit/>
          </a:bodyPr>
          <a:lstStyle/>
          <a:p>
            <a:pPr>
              <a:lnSpc>
                <a:spcPts val="3900"/>
              </a:lnSpc>
            </a:pPr>
            <a:r>
              <a:rPr lang="en-US" sz="3000">
                <a:solidFill>
                  <a:srgbClr val="2B2926"/>
                </a:solidFill>
                <a:latin typeface="Bitter"/>
              </a:rPr>
              <a:t> </a:t>
            </a:r>
            <a:r>
              <a:rPr lang="ru-RU" sz="3000">
                <a:solidFill>
                  <a:srgbClr val="2B2926"/>
                </a:solidFill>
                <a:latin typeface="Bitter"/>
              </a:rPr>
              <a:t>Edinburgh Castle is an ancient fortress which is located right in the centre of Edinburgh.
Edinburgh Castle is located on the Castle Rock, at the top of the Royal Mile.
The castle has a very good strategic position and can only be easily approached from one side. Nowadays, Edinburgh Castle is one of Scotland’s most popular tourist attractions.</a:t>
            </a:r>
            <a:endParaRPr lang="en-US" sz="3000">
              <a:solidFill>
                <a:srgbClr val="2B2926"/>
              </a:solidFill>
              <a:latin typeface="Bitter"/>
            </a:endParaRP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A49F643D-0183-7242-BA2B-9DB4241C30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27616" y="3206719"/>
            <a:ext cx="3564633" cy="25025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87" b="10387"/>
          <a:stretch>
            <a:fillRect/>
          </a:stretch>
        </p:blipFill>
        <p:spPr>
          <a:xfrm>
            <a:off x="0" y="0"/>
            <a:ext cx="18288000" cy="10287000"/>
          </a:xfrm>
          <a:prstGeom prst="rect">
            <a:avLst/>
          </a:prstGeom>
        </p:spPr>
      </p:pic>
      <p:sp>
        <p:nvSpPr>
          <p:cNvPr id="3" name="AutoShape 3"/>
          <p:cNvSpPr/>
          <p:nvPr/>
        </p:nvSpPr>
        <p:spPr>
          <a:xfrm>
            <a:off x="853238" y="1446095"/>
            <a:ext cx="13191813" cy="7812205"/>
          </a:xfrm>
          <a:prstGeom prst="rect">
            <a:avLst/>
          </a:prstGeom>
          <a:solidFill>
            <a:srgbClr val="EDE9DE"/>
          </a:solidFill>
        </p:spPr>
      </p:sp>
      <p:pic>
        <p:nvPicPr>
          <p:cNvPr id="4" name="Picture 4"/>
          <p:cNvPicPr>
            <a:picLocks noChangeAspect="1"/>
          </p:cNvPicPr>
          <p:nvPr/>
        </p:nvPicPr>
        <p:blipFill>
          <a:blip r:embed="rId3"/>
          <a:srcRect/>
          <a:stretch>
            <a:fillRect/>
          </a:stretch>
        </p:blipFill>
        <p:spPr>
          <a:xfrm rot="-4164121">
            <a:off x="1115350" y="8021444"/>
            <a:ext cx="792748" cy="2052423"/>
          </a:xfrm>
          <a:prstGeom prst="rect">
            <a:avLst/>
          </a:prstGeom>
        </p:spPr>
      </p:pic>
      <p:pic>
        <p:nvPicPr>
          <p:cNvPr id="5" name="Picture 5"/>
          <p:cNvPicPr>
            <a:picLocks noChangeAspect="1"/>
          </p:cNvPicPr>
          <p:nvPr/>
        </p:nvPicPr>
        <p:blipFill>
          <a:blip r:embed="rId4"/>
          <a:srcRect r="82283"/>
          <a:stretch>
            <a:fillRect/>
          </a:stretch>
        </p:blipFill>
        <p:spPr>
          <a:xfrm rot="-5400000">
            <a:off x="5936312" y="-3953391"/>
            <a:ext cx="1544655" cy="1135987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725" y="837195"/>
            <a:ext cx="505929" cy="6150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7713" y="837195"/>
            <a:ext cx="505929" cy="615051"/>
          </a:xfrm>
          <a:prstGeom prst="rect">
            <a:avLst/>
          </a:prstGeom>
        </p:spPr>
      </p:pic>
      <p:sp>
        <p:nvSpPr>
          <p:cNvPr id="8" name="TextBox 8"/>
          <p:cNvSpPr txBox="1"/>
          <p:nvPr/>
        </p:nvSpPr>
        <p:spPr>
          <a:xfrm>
            <a:off x="2017653" y="1316973"/>
            <a:ext cx="9524167" cy="850233"/>
          </a:xfrm>
          <a:prstGeom prst="rect">
            <a:avLst/>
          </a:prstGeom>
        </p:spPr>
        <p:txBody>
          <a:bodyPr lIns="0" tIns="0" rIns="0" bIns="0" rtlCol="0" anchor="t">
            <a:spAutoFit/>
          </a:bodyPr>
          <a:lstStyle/>
          <a:p>
            <a:pPr algn="ctr">
              <a:lnSpc>
                <a:spcPts val="6600"/>
              </a:lnSpc>
            </a:pPr>
            <a:r>
              <a:rPr lang="ru-RU" sz="6000">
                <a:solidFill>
                  <a:srgbClr val="2B2926"/>
                </a:solidFill>
                <a:latin typeface="Dancing Script"/>
              </a:rPr>
              <a:t>Ben Nevis</a:t>
            </a:r>
            <a:endParaRPr lang="en-US" sz="6000">
              <a:solidFill>
                <a:srgbClr val="2B2926"/>
              </a:solidFill>
              <a:latin typeface="Dancing Script"/>
            </a:endParaRPr>
          </a:p>
        </p:txBody>
      </p:sp>
      <p:pic>
        <p:nvPicPr>
          <p:cNvPr id="9" name="Picture 9"/>
          <p:cNvPicPr>
            <a:picLocks noChangeAspect="1"/>
          </p:cNvPicPr>
          <p:nvPr/>
        </p:nvPicPr>
        <p:blipFill>
          <a:blip r:embed="rId7"/>
          <a:srcRect l="32936"/>
          <a:stretch>
            <a:fillRect/>
          </a:stretch>
        </p:blipFill>
        <p:spPr>
          <a:xfrm>
            <a:off x="14606959" y="1291698"/>
            <a:ext cx="3955541" cy="9475036"/>
          </a:xfrm>
          <a:prstGeom prst="rect">
            <a:avLst/>
          </a:prstGeom>
        </p:spPr>
      </p:pic>
      <p:pic>
        <p:nvPicPr>
          <p:cNvPr id="10" name="Picture 10"/>
          <p:cNvPicPr>
            <a:picLocks noChangeAspect="1"/>
          </p:cNvPicPr>
          <p:nvPr/>
        </p:nvPicPr>
        <p:blipFill>
          <a:blip r:embed="rId8"/>
          <a:srcRect/>
          <a:stretch>
            <a:fillRect/>
          </a:stretch>
        </p:blipFill>
        <p:spPr>
          <a:xfrm rot="-4845883">
            <a:off x="16844108" y="8153177"/>
            <a:ext cx="993233" cy="1757935"/>
          </a:xfrm>
          <a:prstGeom prst="rect">
            <a:avLst/>
          </a:prstGeom>
        </p:spPr>
      </p:pic>
      <p:sp>
        <p:nvSpPr>
          <p:cNvPr id="11" name="TextBox 11"/>
          <p:cNvSpPr txBox="1"/>
          <p:nvPr/>
        </p:nvSpPr>
        <p:spPr>
          <a:xfrm>
            <a:off x="1600569" y="3431309"/>
            <a:ext cx="9941252" cy="3978012"/>
          </a:xfrm>
          <a:prstGeom prst="rect">
            <a:avLst/>
          </a:prstGeom>
        </p:spPr>
        <p:txBody>
          <a:bodyPr lIns="0" tIns="0" rIns="0" bIns="0" rtlCol="0" anchor="t">
            <a:spAutoFit/>
          </a:bodyPr>
          <a:lstStyle/>
          <a:p>
            <a:pPr>
              <a:lnSpc>
                <a:spcPts val="3900"/>
              </a:lnSpc>
            </a:pPr>
            <a:r>
              <a:rPr lang="en-US" sz="3000">
                <a:solidFill>
                  <a:srgbClr val="2B2926"/>
                </a:solidFill>
                <a:latin typeface="Bitter"/>
              </a:rPr>
              <a:t> </a:t>
            </a:r>
            <a:r>
              <a:rPr lang="ru-RU" sz="3000">
                <a:solidFill>
                  <a:srgbClr val="2B2926"/>
                </a:solidFill>
                <a:latin typeface="Bitter"/>
              </a:rPr>
              <a:t>Ben Nevis is a mountain in the Scottish Highlands. It is the highest mountain in the British Isles. Its height is 1,344 metres.
Ben Nevis is a very popular tourist destination. The mountain is also of great interest to experienced climbers.
The summit of the mountain is a big plateau with an observatory, shelter and war memorial.</a:t>
            </a:r>
            <a:endParaRPr lang="en-US" sz="3000">
              <a:solidFill>
                <a:srgbClr val="2B2926"/>
              </a:solidFill>
              <a:latin typeface="Bitter"/>
            </a:endParaRPr>
          </a:p>
        </p:txBody>
      </p:sp>
      <p:pic>
        <p:nvPicPr>
          <p:cNvPr id="15" name="Picture 15"/>
          <p:cNvPicPr>
            <a:picLocks noChangeAspect="1"/>
          </p:cNvPicPr>
          <p:nvPr/>
        </p:nvPicPr>
        <p:blipFill>
          <a:blip r:embed="rId9"/>
          <a:srcRect/>
          <a:stretch>
            <a:fillRect/>
          </a:stretch>
        </p:blipFill>
        <p:spPr>
          <a:xfrm>
            <a:off x="14330846" y="5403294"/>
            <a:ext cx="2062603" cy="2052290"/>
          </a:xfrm>
          <a:prstGeom prst="rect">
            <a:avLst/>
          </a:prstGeom>
        </p:spPr>
      </p:pic>
      <p:pic>
        <p:nvPicPr>
          <p:cNvPr id="16" name="Рисунок 16">
            <a:extLst>
              <a:ext uri="{FF2B5EF4-FFF2-40B4-BE49-F238E27FC236}">
                <a16:creationId xmlns:a16="http://schemas.microsoft.com/office/drawing/2014/main" id="{639E35A5-B630-CE49-8A25-6584A3E61A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10854" y="3188666"/>
            <a:ext cx="3470148" cy="22803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cover dir="l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Произвольный</PresentationFormat>
  <Paragraphs>0</Paragraphs>
  <Slides>10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Vintage Moodboard Slides</dc:title>
  <cp:lastModifiedBy>polinasmirnova84757@gmail.com</cp:lastModifiedBy>
  <cp:revision>5</cp:revision>
  <dcterms:created xsi:type="dcterms:W3CDTF">2006-08-16T00:00:00Z</dcterms:created>
  <dcterms:modified xsi:type="dcterms:W3CDTF">2021-11-19T16:59:10Z</dcterms:modified>
  <dc:identifier>DAEwLzUL-Ak</dc:identifier>
</cp:coreProperties>
</file>